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21"/>
  </p:notesMasterIdLst>
  <p:handoutMasterIdLst>
    <p:handoutMasterId r:id="rId22"/>
  </p:handoutMasterIdLst>
  <p:sldIdLst>
    <p:sldId id="518" r:id="rId2"/>
    <p:sldId id="305" r:id="rId3"/>
    <p:sldId id="533" r:id="rId4"/>
    <p:sldId id="657" r:id="rId5"/>
    <p:sldId id="681" r:id="rId6"/>
    <p:sldId id="675" r:id="rId7"/>
    <p:sldId id="669" r:id="rId8"/>
    <p:sldId id="673" r:id="rId9"/>
    <p:sldId id="670" r:id="rId10"/>
    <p:sldId id="684" r:id="rId11"/>
    <p:sldId id="671" r:id="rId12"/>
    <p:sldId id="672" r:id="rId13"/>
    <p:sldId id="676" r:id="rId14"/>
    <p:sldId id="674" r:id="rId15"/>
    <p:sldId id="629" r:id="rId16"/>
    <p:sldId id="668" r:id="rId17"/>
    <p:sldId id="666" r:id="rId18"/>
    <p:sldId id="388" r:id="rId19"/>
    <p:sldId id="532" r:id="rId20"/>
  </p:sldIdLst>
  <p:sldSz cx="9144000" cy="5143500" type="screen16x9"/>
  <p:notesSz cx="6858000" cy="9144000"/>
  <p:custDataLst>
    <p:tags r:id="rId23"/>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pos="3144"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Kate Ryan" initials="KR" lastIdx="1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9B"/>
    <a:srgbClr val="F89728"/>
    <a:srgbClr val="ECECEC"/>
    <a:srgbClr val="2F8E15"/>
    <a:srgbClr val="146A06"/>
    <a:srgbClr val="00854F"/>
    <a:srgbClr val="86DBF2"/>
    <a:srgbClr val="049FD9"/>
    <a:srgbClr val="1FAED4"/>
    <a:srgbClr val="72C0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88" autoAdjust="0"/>
    <p:restoredTop sz="86458" autoAdjust="0"/>
  </p:normalViewPr>
  <p:slideViewPr>
    <p:cSldViewPr snapToGrid="0" snapToObjects="1" showGuides="1">
      <p:cViewPr varScale="1">
        <p:scale>
          <a:sx n="82" d="100"/>
          <a:sy n="82" d="100"/>
        </p:scale>
        <p:origin x="1158" y="84"/>
      </p:cViewPr>
      <p:guideLst>
        <p:guide pos="3144"/>
        <p:guide orient="horz" pos="162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showGuides="1">
      <p:cViewPr varScale="1">
        <p:scale>
          <a:sx n="87" d="100"/>
          <a:sy n="87" d="100"/>
        </p:scale>
        <p:origin x="257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latin typeface="Arial" panose="020B0604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latin typeface="Arial" panose="020B0604020202020204" pitchFamily="34" charset="0"/>
              </a:rPr>
              <a:pPr>
                <a:defRPr/>
              </a:pPr>
              <a:t>6/3/2020</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latin typeface="Arial" panose="020B0604020202020204" pitchFamily="34" charset="0"/>
              </a:rPr>
              <a:pPr>
                <a:defRPr/>
              </a:pPr>
              <a:t>‹#›</a:t>
            </a:fld>
            <a:endParaRPr lang="en-US" dirty="0">
              <a:latin typeface="Arial" panose="020B0604020202020204" pitchFamily="34" charset="0"/>
            </a:endParaRPr>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b="0" i="0">
                <a:latin typeface="Arial" panose="020B0604020202020204" pitchFamily="34" charset="0"/>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b="0" i="0">
                <a:latin typeface="Arial" panose="020B0604020202020204" pitchFamily="34" charset="0"/>
                <a:ea typeface="+mn-ea"/>
                <a:cs typeface="+mn-cs"/>
              </a:defRPr>
            </a:lvl1pPr>
          </a:lstStyle>
          <a:p>
            <a:pPr>
              <a:defRPr/>
            </a:pPr>
            <a:fld id="{2A637A29-4E7E-A24B-BAB1-D48C888F91E4}" type="datetimeFigureOut">
              <a:rPr lang="en-US" smtClean="0"/>
              <a:pPr>
                <a:defRPr/>
              </a:pPr>
              <a:t>6/3/2020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b="0" i="0">
                <a:latin typeface="Arial" panose="020B0604020202020204" pitchFamily="34" charset="0"/>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b="0" i="0">
                <a:latin typeface="Arial" panose="020B0604020202020204" pitchFamily="34" charset="0"/>
                <a:ea typeface="+mn-ea"/>
                <a:cs typeface="+mn-cs"/>
              </a:defRPr>
            </a:lvl1pPr>
          </a:lstStyle>
          <a:p>
            <a:pPr>
              <a:defRPr/>
            </a:pPr>
            <a:fld id="{F97A1FA6-25DE-9E4E-A34D-CF67DE7DBDC7}" type="slidenum">
              <a:rPr lang="en-US" smtClean="0"/>
              <a:pPr>
                <a:defRPr/>
              </a:pPr>
              <a:t>‹#›</a:t>
            </a:fld>
            <a:endParaRPr lang="en-US" dirty="0"/>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b="0" i="0" kern="1200">
        <a:solidFill>
          <a:schemeClr val="tx1"/>
        </a:solidFill>
        <a:latin typeface="Arial" panose="020B0604020202020204" pitchFamily="34" charset="0"/>
        <a:ea typeface="ＭＳ Ｐゴシック" charset="0"/>
        <a:cs typeface="Arial" panose="020B0604020202020204" pitchFamily="34" charset="0"/>
      </a:defRPr>
    </a:lvl1pPr>
    <a:lvl2pPr marL="457200" algn="l" defTabSz="457200" rtl="0" eaLnBrk="0" fontAlgn="base" hangingPunct="0">
      <a:spcBef>
        <a:spcPct val="30000"/>
      </a:spcBef>
      <a:spcAft>
        <a:spcPct val="0"/>
      </a:spcAft>
      <a:defRPr sz="1200" b="0" i="0" kern="1200">
        <a:solidFill>
          <a:schemeClr val="tx1"/>
        </a:solidFill>
        <a:latin typeface="Arial" panose="020B0604020202020204" pitchFamily="34" charset="0"/>
        <a:ea typeface="ＭＳ Ｐゴシック" charset="0"/>
        <a:cs typeface="+mn-cs"/>
      </a:defRPr>
    </a:lvl2pPr>
    <a:lvl3pPr marL="914400" algn="l" defTabSz="457200" rtl="0" eaLnBrk="0" fontAlgn="base" hangingPunct="0">
      <a:spcBef>
        <a:spcPct val="30000"/>
      </a:spcBef>
      <a:spcAft>
        <a:spcPct val="0"/>
      </a:spcAft>
      <a:defRPr sz="1200" b="0" i="0" kern="1200">
        <a:solidFill>
          <a:schemeClr val="tx1"/>
        </a:solidFill>
        <a:latin typeface="Arial" panose="020B0604020202020204" pitchFamily="34" charset="0"/>
        <a:ea typeface="ＭＳ Ｐゴシック" charset="0"/>
        <a:cs typeface="+mn-cs"/>
      </a:defRPr>
    </a:lvl3pPr>
    <a:lvl4pPr marL="1371600" algn="l" defTabSz="457200" rtl="0" eaLnBrk="0" fontAlgn="base" hangingPunct="0">
      <a:spcBef>
        <a:spcPct val="30000"/>
      </a:spcBef>
      <a:spcAft>
        <a:spcPct val="0"/>
      </a:spcAft>
      <a:defRPr sz="1200" b="0" i="0" kern="1200">
        <a:solidFill>
          <a:schemeClr val="tx1"/>
        </a:solidFill>
        <a:latin typeface="Arial" panose="020B0604020202020204" pitchFamily="34" charset="0"/>
        <a:ea typeface="ＭＳ Ｐゴシック" charset="0"/>
        <a:cs typeface="+mn-cs"/>
      </a:defRPr>
    </a:lvl4pPr>
    <a:lvl5pPr marL="1828800" algn="l" defTabSz="457200" rtl="0" eaLnBrk="0" fontAlgn="base" hangingPunct="0">
      <a:spcBef>
        <a:spcPct val="30000"/>
      </a:spcBef>
      <a:spcAft>
        <a:spcPct val="0"/>
      </a:spcAft>
      <a:defRPr sz="1200" b="0" i="0" kern="1200">
        <a:solidFill>
          <a:schemeClr val="tx1"/>
        </a:solidFill>
        <a:latin typeface="Arial" panose="020B0604020202020204" pitchFamily="34"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4</a:t>
            </a:fld>
            <a:endParaRPr lang="en-US" dirty="0"/>
          </a:p>
        </p:txBody>
      </p:sp>
    </p:spTree>
    <p:extLst>
      <p:ext uri="{BB962C8B-B14F-4D97-AF65-F5344CB8AC3E}">
        <p14:creationId xmlns:p14="http://schemas.microsoft.com/office/powerpoint/2010/main" val="3675537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6</a:t>
            </a:fld>
            <a:endParaRPr lang="en-US" dirty="0"/>
          </a:p>
        </p:txBody>
      </p:sp>
    </p:spTree>
    <p:extLst>
      <p:ext uri="{BB962C8B-B14F-4D97-AF65-F5344CB8AC3E}">
        <p14:creationId xmlns:p14="http://schemas.microsoft.com/office/powerpoint/2010/main" val="2537639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13</a:t>
            </a:fld>
            <a:endParaRPr lang="en-US" dirty="0"/>
          </a:p>
        </p:txBody>
      </p:sp>
    </p:spTree>
    <p:extLst>
      <p:ext uri="{BB962C8B-B14F-4D97-AF65-F5344CB8AC3E}">
        <p14:creationId xmlns:p14="http://schemas.microsoft.com/office/powerpoint/2010/main" val="1756205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Arial" panose="020B0604020202020204" pitchFamily="34" charset="0"/>
                <a:ea typeface="ＭＳ Ｐゴシック" charset="0"/>
                <a:cs typeface="Arial" panose="020B0604020202020204" pitchFamily="34" charset="0"/>
              </a:rPr>
              <a:t>Case study:</a:t>
            </a:r>
          </a:p>
          <a:p>
            <a:endParaRPr lang="en-US" altLang="zh-CN" sz="1200" b="0" i="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altLang="zh-CN" sz="1200" b="0" i="0" kern="1200" dirty="0">
                <a:solidFill>
                  <a:schemeClr val="tx1"/>
                </a:solidFill>
                <a:effectLst/>
                <a:latin typeface="Arial" panose="020B0604020202020204" pitchFamily="34" charset="0"/>
                <a:ea typeface="ＭＳ Ｐゴシック" charset="0"/>
                <a:cs typeface="Arial" panose="020B0604020202020204" pitchFamily="34" charset="0"/>
              </a:rPr>
              <a:t>Name of end user:</a:t>
            </a:r>
          </a:p>
          <a:p>
            <a:r>
              <a:rPr lang="en-US" altLang="zh-CN" sz="1200" b="0" i="0" kern="1200" dirty="0">
                <a:solidFill>
                  <a:schemeClr val="tx1"/>
                </a:solidFill>
                <a:effectLst/>
                <a:latin typeface="Arial" panose="020B0604020202020204" pitchFamily="34" charset="0"/>
                <a:ea typeface="ＭＳ Ｐゴシック" charset="0"/>
                <a:cs typeface="Arial" panose="020B0604020202020204" pitchFamily="34" charset="0"/>
              </a:rPr>
              <a:t>Ship owner: GEFO Gesellschaft </a:t>
            </a:r>
            <a:r>
              <a:rPr lang="en-US" altLang="zh-CN" sz="1200" b="0" i="0" kern="1200" dirty="0" err="1">
                <a:solidFill>
                  <a:schemeClr val="tx1"/>
                </a:solidFill>
                <a:effectLst/>
                <a:latin typeface="Arial" panose="020B0604020202020204" pitchFamily="34" charset="0"/>
                <a:ea typeface="ＭＳ Ｐゴシック" charset="0"/>
                <a:cs typeface="Arial" panose="020B0604020202020204" pitchFamily="34" charset="0"/>
              </a:rPr>
              <a:t>für</a:t>
            </a:r>
            <a:r>
              <a:rPr lang="en-US" altLang="zh-CN" sz="1200" b="0" i="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altLang="zh-CN" sz="1200" b="0" i="0" kern="1200" dirty="0" err="1">
                <a:solidFill>
                  <a:schemeClr val="tx1"/>
                </a:solidFill>
                <a:effectLst/>
                <a:latin typeface="Arial" panose="020B0604020202020204" pitchFamily="34" charset="0"/>
                <a:ea typeface="ＭＳ Ｐゴシック" charset="0"/>
                <a:cs typeface="Arial" panose="020B0604020202020204" pitchFamily="34" charset="0"/>
              </a:rPr>
              <a:t>Oeltransporte</a:t>
            </a:r>
            <a:r>
              <a:rPr lang="en-US" altLang="zh-CN" sz="1200" b="0" i="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altLang="zh-CN" sz="1200" b="0" i="0" kern="1200" dirty="0" err="1">
                <a:solidFill>
                  <a:schemeClr val="tx1"/>
                </a:solidFill>
                <a:effectLst/>
                <a:latin typeface="Arial" panose="020B0604020202020204" pitchFamily="34" charset="0"/>
                <a:ea typeface="ＭＳ Ｐゴシック" charset="0"/>
                <a:cs typeface="Arial" panose="020B0604020202020204" pitchFamily="34" charset="0"/>
              </a:rPr>
              <a:t>mbH</a:t>
            </a:r>
            <a:endParaRPr lang="zh-CN" altLang="zh-CN" sz="1200" b="0" i="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altLang="zh-CN" sz="1200" b="0" i="0" kern="1200" dirty="0">
                <a:solidFill>
                  <a:schemeClr val="tx1"/>
                </a:solidFill>
                <a:effectLst/>
                <a:latin typeface="Arial" panose="020B0604020202020204" pitchFamily="34" charset="0"/>
                <a:ea typeface="ＭＳ Ｐゴシック" charset="0"/>
                <a:cs typeface="Arial" panose="020B0604020202020204" pitchFamily="34" charset="0"/>
              </a:rPr>
              <a:t>Shipyard: AVIC </a:t>
            </a:r>
            <a:r>
              <a:rPr lang="en-US" altLang="zh-CN" sz="1200" b="0" i="0" kern="1200" dirty="0" err="1">
                <a:solidFill>
                  <a:schemeClr val="tx1"/>
                </a:solidFill>
                <a:effectLst/>
                <a:latin typeface="Arial" panose="020B0604020202020204" pitchFamily="34" charset="0"/>
                <a:ea typeface="ＭＳ Ｐゴシック" charset="0"/>
                <a:cs typeface="Arial" panose="020B0604020202020204" pitchFamily="34" charset="0"/>
              </a:rPr>
              <a:t>Dingheng</a:t>
            </a:r>
            <a:r>
              <a:rPr lang="en-US" altLang="zh-CN" sz="1200" b="0" i="0" kern="1200" dirty="0">
                <a:solidFill>
                  <a:schemeClr val="tx1"/>
                </a:solidFill>
                <a:effectLst/>
                <a:latin typeface="Arial" panose="020B0604020202020204" pitchFamily="34" charset="0"/>
                <a:ea typeface="ＭＳ Ｐゴシック" charset="0"/>
                <a:cs typeface="Arial" panose="020B0604020202020204" pitchFamily="34" charset="0"/>
              </a:rPr>
              <a:t> Shipbuilding Co., Ltd.</a:t>
            </a:r>
          </a:p>
          <a:p>
            <a:endParaRPr lang="en-US" altLang="zh-CN" sz="1200" b="0" i="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altLang="zh-CN" sz="1200" b="0" i="0" kern="1200" dirty="0">
                <a:solidFill>
                  <a:schemeClr val="tx1"/>
                </a:solidFill>
                <a:effectLst/>
                <a:latin typeface="Arial" panose="020B0604020202020204" pitchFamily="34" charset="0"/>
                <a:ea typeface="ＭＳ Ｐゴシック" charset="0"/>
                <a:cs typeface="Arial" panose="020B0604020202020204" pitchFamily="34" charset="0"/>
              </a:rPr>
              <a:t>Quantity: 6 sets of gas sampling and monitoring systems</a:t>
            </a:r>
            <a:endParaRPr lang="zh-CN" altLang="zh-CN" sz="1200" b="0" i="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altLang="zh-CN" sz="1200" b="0" i="0" kern="1200" dirty="0">
                <a:solidFill>
                  <a:schemeClr val="tx1"/>
                </a:solidFill>
                <a:effectLst/>
                <a:latin typeface="Arial" panose="020B0604020202020204" pitchFamily="34" charset="0"/>
                <a:ea typeface="ＭＳ Ｐゴシック" charset="0"/>
                <a:cs typeface="Arial" panose="020B0604020202020204" pitchFamily="34" charset="0"/>
              </a:rPr>
              <a:t>Monitored gas: H2S, O2, HC </a:t>
            </a:r>
            <a:endParaRPr lang="zh-CN" altLang="zh-CN" sz="1200" b="0" i="0" kern="1200" dirty="0">
              <a:solidFill>
                <a:schemeClr val="tx1"/>
              </a:solidFill>
              <a:effectLst/>
              <a:latin typeface="Arial" panose="020B0604020202020204" pitchFamily="34" charset="0"/>
              <a:ea typeface="ＭＳ Ｐゴシック" charset="0"/>
              <a:cs typeface="Arial" panose="020B0604020202020204" pitchFamily="34" charset="0"/>
            </a:endParaRPr>
          </a:p>
          <a:p>
            <a:endParaRPr lang="en-US" altLang="zh-CN" sz="1200" b="0" i="0" kern="1200" baseline="0" dirty="0">
              <a:solidFill>
                <a:schemeClr val="tx1"/>
              </a:solidFill>
              <a:effectLst/>
              <a:latin typeface="Arial" panose="020B0604020202020204" pitchFamily="34" charset="0"/>
              <a:ea typeface="ＭＳ Ｐゴシック" charset="0"/>
              <a:cs typeface="Arial" panose="020B0604020202020204" pitchFamily="34" charset="0"/>
            </a:endParaRPr>
          </a:p>
          <a:p>
            <a:r>
              <a:rPr lang="en-US" altLang="zh-CN" sz="1200" b="0" i="0" kern="1200" dirty="0">
                <a:solidFill>
                  <a:schemeClr val="tx1"/>
                </a:solidFill>
                <a:effectLst/>
                <a:latin typeface="Arial" panose="020B0604020202020204" pitchFamily="34" charset="0"/>
                <a:ea typeface="ＭＳ Ｐゴシック" charset="0"/>
                <a:cs typeface="Arial" panose="020B0604020202020204" pitchFamily="34" charset="0"/>
              </a:rPr>
              <a:t>The customer needs to monitor the situation of dangerous gas in a confined space of the tanker to ensure ship and crew safety;</a:t>
            </a:r>
            <a:endParaRPr lang="zh-CN" altLang="zh-CN" sz="1200" b="0" i="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altLang="zh-CN" sz="1200" b="0" i="0" kern="1200" dirty="0">
                <a:solidFill>
                  <a:schemeClr val="tx1"/>
                </a:solidFill>
                <a:effectLst/>
                <a:latin typeface="Arial" panose="020B0604020202020204" pitchFamily="34" charset="0"/>
                <a:ea typeface="ＭＳ Ｐゴシック" charset="0"/>
                <a:cs typeface="Arial" panose="020B0604020202020204" pitchFamily="34" charset="0"/>
              </a:rPr>
              <a:t>The gas detection system is indispensable for a chemical tanker. A chemical tanker without the gas monitoring system is unseaworthy.</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sz="1200" b="0" i="0" kern="1200" dirty="0">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sz="1200" b="0" i="0" kern="1200" dirty="0">
                <a:solidFill>
                  <a:schemeClr val="tx1"/>
                </a:solidFill>
                <a:effectLst/>
                <a:latin typeface="Arial" panose="020B0604020202020204" pitchFamily="34" charset="0"/>
                <a:ea typeface="ＭＳ Ｐゴシック" charset="0"/>
                <a:cs typeface="Arial" panose="020B0604020202020204" pitchFamily="34" charset="0"/>
              </a:rPr>
              <a:t>Crowcon product is used in the chemical tanker to monitor gas in a confined space of the tanker. The gas is pumped into the sampling system and then detected. </a:t>
            </a:r>
            <a:endParaRPr lang="zh-CN" altLang="zh-CN" sz="1200" b="0" i="0" kern="1200" dirty="0">
              <a:solidFill>
                <a:schemeClr val="tx1"/>
              </a:solidFill>
              <a:effectLst/>
              <a:latin typeface="Arial" panose="020B0604020202020204" pitchFamily="34" charset="0"/>
              <a:ea typeface="ＭＳ Ｐゴシック" charset="0"/>
              <a:cs typeface="Arial" panose="020B0604020202020204" pitchFamily="34" charset="0"/>
            </a:endParaRPr>
          </a:p>
          <a:p>
            <a:endParaRPr lang="zh-CN" altLang="zh-CN" sz="1200" b="0" i="0" kern="1200" dirty="0">
              <a:solidFill>
                <a:schemeClr val="tx1"/>
              </a:solidFill>
              <a:effectLst/>
              <a:latin typeface="Arial" panose="020B0604020202020204" pitchFamily="34" charset="0"/>
              <a:ea typeface="ＭＳ Ｐゴシック" charset="0"/>
              <a:cs typeface="Arial" panose="020B0604020202020204" pitchFamily="34" charset="0"/>
            </a:endParaRPr>
          </a:p>
          <a:p>
            <a:endParaRPr lang="en-US" altLang="zh-CN" sz="1200" b="0" i="0" kern="1200" baseline="0"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4" name="灯片编号占位符 3"/>
          <p:cNvSpPr>
            <a:spLocks noGrp="1"/>
          </p:cNvSpPr>
          <p:nvPr>
            <p:ph type="sldNum" sz="quarter" idx="5"/>
          </p:nvPr>
        </p:nvSpPr>
        <p:spPr/>
        <p:txBody>
          <a:bodyPr/>
          <a:lstStyle/>
          <a:p>
            <a:pPr>
              <a:defRPr/>
            </a:pPr>
            <a:fld id="{F97A1FA6-25DE-9E4E-A34D-CF67DE7DBDC7}" type="slidenum">
              <a:rPr lang="en-US" smtClean="0"/>
              <a:pPr>
                <a:defRPr/>
              </a:pPr>
              <a:t>15</a:t>
            </a:fld>
            <a:endParaRPr lang="en-US" dirty="0"/>
          </a:p>
        </p:txBody>
      </p:sp>
    </p:spTree>
    <p:extLst>
      <p:ext uri="{BB962C8B-B14F-4D97-AF65-F5344CB8AC3E}">
        <p14:creationId xmlns:p14="http://schemas.microsoft.com/office/powerpoint/2010/main" val="7506735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99D0F3E-1C12-E147-9ED6-C356211A4AA9}"/>
              </a:ext>
            </a:extLst>
          </p:cNvPr>
          <p:cNvPicPr>
            <a:picLocks noChangeAspect="1"/>
          </p:cNvPicPr>
          <p:nvPr userDrawn="1"/>
        </p:nvPicPr>
        <p:blipFill>
          <a:blip r:embed="rId2"/>
          <a:stretch>
            <a:fillRect/>
          </a:stretch>
        </p:blipFill>
        <p:spPr>
          <a:xfrm>
            <a:off x="0" y="0"/>
            <a:ext cx="9144000" cy="5148470"/>
          </a:xfrm>
          <a:prstGeom prst="rect">
            <a:avLst/>
          </a:prstGeom>
        </p:spPr>
      </p:pic>
      <p:sp>
        <p:nvSpPr>
          <p:cNvPr id="16" name="Subtitle 2"/>
          <p:cNvSpPr>
            <a:spLocks noGrp="1"/>
          </p:cNvSpPr>
          <p:nvPr>
            <p:ph type="subTitle" idx="1" hasCustomPrompt="1"/>
          </p:nvPr>
        </p:nvSpPr>
        <p:spPr>
          <a:xfrm>
            <a:off x="469496" y="2700980"/>
            <a:ext cx="8296421" cy="288131"/>
          </a:xfrm>
          <a:prstGeom prst="rect">
            <a:avLst/>
          </a:prstGeom>
        </p:spPr>
        <p:txBody>
          <a:bodyPr lIns="91420" tIns="45710" rIns="91420" bIns="45710" anchor="b" anchorCtr="0">
            <a:noAutofit/>
          </a:bodyPr>
          <a:lstStyle>
            <a:lvl1pPr marL="0" indent="0" algn="l">
              <a:buNone/>
              <a:defRPr sz="1600" b="0" i="0">
                <a:solidFill>
                  <a:schemeClr val="bg2"/>
                </a:solidFill>
                <a:latin typeface="Arial" panose="020B0604020202020204" pitchFamily="34" charset="0"/>
                <a:cs typeface="Arial" panose="020B0604020202020204" pitchFamily="34" charset="0"/>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2940977"/>
            <a:ext cx="8296421" cy="288131"/>
          </a:xfrm>
          <a:prstGeom prst="rect">
            <a:avLst/>
          </a:prstGeom>
        </p:spPr>
        <p:txBody>
          <a:bodyPr lIns="91420" tIns="45710" rIns="91420" bIns="45710"/>
          <a:lstStyle>
            <a:lvl1pPr marL="0" indent="0" algn="l">
              <a:buFontTx/>
              <a:buNone/>
              <a:defRPr lang="en-US" sz="1600" b="0" i="0" kern="1200" dirty="0" smtClean="0">
                <a:solidFill>
                  <a:schemeClr val="bg2"/>
                </a:solidFill>
                <a:latin typeface="Arial" panose="020B0604020202020204" pitchFamily="34" charset="0"/>
                <a:ea typeface="+mn-ea"/>
                <a:cs typeface="Arial" panose="020B0604020202020204"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3180974"/>
            <a:ext cx="8296421" cy="288131"/>
          </a:xfrm>
          <a:prstGeom prst="rect">
            <a:avLst/>
          </a:prstGeom>
        </p:spPr>
        <p:txBody>
          <a:bodyPr lIns="91420" tIns="45710" rIns="91420" bIns="45710"/>
          <a:lstStyle>
            <a:lvl1pPr marL="0" indent="0" algn="l">
              <a:buFontTx/>
              <a:buNone/>
              <a:defRPr lang="en-US" sz="1600" b="0" i="0" kern="1200" dirty="0" smtClean="0">
                <a:solidFill>
                  <a:schemeClr val="bg2"/>
                </a:solidFill>
                <a:latin typeface="Arial" panose="020B0604020202020204" pitchFamily="34" charset="0"/>
                <a:ea typeface="+mn-ea"/>
                <a:cs typeface="Arial" panose="020B0604020202020204"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2043675"/>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2"/>
                </a:solidFill>
                <a:latin typeface="Arial" panose="020B0604020202020204" pitchFamily="34" charset="0"/>
                <a:cs typeface="Arial" panose="020B0604020202020204" pitchFamily="34" charset="0"/>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1472189"/>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2"/>
                </a:solidFill>
                <a:latin typeface="Arial" panose="020B0604020202020204" pitchFamily="34" charset="0"/>
                <a:cs typeface="Arial" panose="020B0604020202020204" pitchFamily="34" charset="0"/>
              </a:defRPr>
            </a:lvl1pPr>
          </a:lstStyle>
          <a:p>
            <a:r>
              <a:rPr lang="en-GB" dirty="0"/>
              <a:t>Presentation Title Goes Here</a:t>
            </a:r>
            <a:endParaRPr lang="en-US" dirty="0"/>
          </a:p>
        </p:txBody>
      </p:sp>
      <p:pic>
        <p:nvPicPr>
          <p:cNvPr id="24" name="Picture 23">
            <a:extLst>
              <a:ext uri="{FF2B5EF4-FFF2-40B4-BE49-F238E27FC236}">
                <a16:creationId xmlns:a16="http://schemas.microsoft.com/office/drawing/2014/main" id="{D0B5CB29-2A76-4D4A-952D-DDF01CC69037}"/>
              </a:ext>
            </a:extLst>
          </p:cNvPr>
          <p:cNvPicPr>
            <a:picLocks noChangeAspect="1"/>
          </p:cNvPicPr>
          <p:nvPr userDrawn="1"/>
        </p:nvPicPr>
        <p:blipFill>
          <a:blip r:embed="rId3"/>
          <a:stretch>
            <a:fillRect/>
          </a:stretch>
        </p:blipFill>
        <p:spPr>
          <a:xfrm>
            <a:off x="532873" y="247330"/>
            <a:ext cx="1438939" cy="326678"/>
          </a:xfrm>
          <a:prstGeom prst="rect">
            <a:avLst/>
          </a:prstGeom>
        </p:spPr>
      </p:pic>
    </p:spTree>
    <p:extLst>
      <p:ext uri="{BB962C8B-B14F-4D97-AF65-F5344CB8AC3E}">
        <p14:creationId xmlns:p14="http://schemas.microsoft.com/office/powerpoint/2010/main" val="212294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hoto with border">
    <p:bg>
      <p:bgPr>
        <a:solidFill>
          <a:schemeClr val="bg2"/>
        </a:solidFill>
        <a:effectLst/>
      </p:bgPr>
    </p:bg>
    <p:spTree>
      <p:nvGrpSpPr>
        <p:cNvPr id="1" name=""/>
        <p:cNvGrpSpPr/>
        <p:nvPr/>
      </p:nvGrpSpPr>
      <p:grpSpPr>
        <a:xfrm>
          <a:off x="0" y="0"/>
          <a:ext cx="0" cy="0"/>
          <a:chOff x="0" y="0"/>
          <a:chExt cx="0" cy="0"/>
        </a:xfrm>
      </p:grpSpPr>
      <p:pic>
        <p:nvPicPr>
          <p:cNvPr id="10" name="Picture 9" descr="A close up of a white background&#10;&#10;Description automatically generated">
            <a:extLst>
              <a:ext uri="{FF2B5EF4-FFF2-40B4-BE49-F238E27FC236}">
                <a16:creationId xmlns:a16="http://schemas.microsoft.com/office/drawing/2014/main" id="{4EEB2313-17EC-9648-A06C-F7E65DD066BB}"/>
              </a:ext>
            </a:extLst>
          </p:cNvPr>
          <p:cNvPicPr>
            <a:picLocks noChangeAspect="1"/>
          </p:cNvPicPr>
          <p:nvPr userDrawn="1"/>
        </p:nvPicPr>
        <p:blipFill>
          <a:blip r:embed="rId2"/>
          <a:stretch>
            <a:fillRect/>
          </a:stretch>
        </p:blipFill>
        <p:spPr>
          <a:xfrm>
            <a:off x="0" y="0"/>
            <a:ext cx="9135174" cy="5143500"/>
          </a:xfrm>
          <a:prstGeom prst="rect">
            <a:avLst/>
          </a:prstGeom>
        </p:spPr>
      </p:pic>
      <p:pic>
        <p:nvPicPr>
          <p:cNvPr id="6" name="Picture 5" descr="A close up of a sign&#10;&#10;Description automatically generated">
            <a:extLst>
              <a:ext uri="{FF2B5EF4-FFF2-40B4-BE49-F238E27FC236}">
                <a16:creationId xmlns:a16="http://schemas.microsoft.com/office/drawing/2014/main" id="{DEA7774E-94B4-DF4B-9DEE-DED1058941C6}"/>
              </a:ext>
            </a:extLst>
          </p:cNvPr>
          <p:cNvPicPr>
            <a:picLocks noChangeAspect="1"/>
          </p:cNvPicPr>
          <p:nvPr userDrawn="1"/>
        </p:nvPicPr>
        <p:blipFill>
          <a:blip r:embed="rId3"/>
          <a:stretch>
            <a:fillRect/>
          </a:stretch>
        </p:blipFill>
        <p:spPr>
          <a:xfrm>
            <a:off x="532872" y="247329"/>
            <a:ext cx="1438940" cy="326679"/>
          </a:xfrm>
          <a:prstGeom prst="rect">
            <a:avLst/>
          </a:prstGeom>
        </p:spPr>
      </p:pic>
      <p:sp>
        <p:nvSpPr>
          <p:cNvPr id="3" name="Picture Placeholder 2"/>
          <p:cNvSpPr>
            <a:spLocks noGrp="1"/>
          </p:cNvSpPr>
          <p:nvPr>
            <p:ph type="pic" sz="quarter" idx="10"/>
          </p:nvPr>
        </p:nvSpPr>
        <p:spPr>
          <a:xfrm>
            <a:off x="527538" y="787622"/>
            <a:ext cx="8155354" cy="3874255"/>
          </a:xfrm>
          <a:prstGeom prst="rect">
            <a:avLst/>
          </a:prstGeom>
          <a:solidFill>
            <a:schemeClr val="bg2"/>
          </a:solidFill>
        </p:spPr>
        <p:txBody>
          <a:bodyPr vert="horz" lIns="91424" tIns="45712" rIns="91424" bIns="45712"/>
          <a:lstStyle>
            <a:lvl1pPr marL="0" indent="0" algn="ctr">
              <a:buNone/>
              <a:defRPr sz="1500" b="0" i="0" baseline="0">
                <a:solidFill>
                  <a:schemeClr val="tx1"/>
                </a:solidFill>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12" name="Rectangle 4">
            <a:extLst>
              <a:ext uri="{FF2B5EF4-FFF2-40B4-BE49-F238E27FC236}">
                <a16:creationId xmlns:a16="http://schemas.microsoft.com/office/drawing/2014/main" id="{BEA63109-27C1-BC46-8E2B-9843960500F6}"/>
              </a:ext>
            </a:extLst>
          </p:cNvPr>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b="0" i="0" spc="20" baseline="0" dirty="0">
                <a:solidFill>
                  <a:schemeClr val="bg2">
                    <a:lumMod val="65000"/>
                  </a:schemeClr>
                </a:solidFill>
                <a:latin typeface="Arial" panose="020B0604020202020204" pitchFamily="34" charset="0"/>
                <a:ea typeface="+mn-ea"/>
                <a:cs typeface="Arial" panose="020B0604020202020204" pitchFamily="34" charset="0"/>
              </a:rPr>
              <a:t>© 2018  Crowcon Detection Instruments. All rights reserved.</a:t>
            </a:r>
          </a:p>
        </p:txBody>
      </p:sp>
    </p:spTree>
    <p:extLst>
      <p:ext uri="{BB962C8B-B14F-4D97-AF65-F5344CB8AC3E}">
        <p14:creationId xmlns:p14="http://schemas.microsoft.com/office/powerpoint/2010/main" val="1714079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 page 1 column">
    <p:spTree>
      <p:nvGrpSpPr>
        <p:cNvPr id="1" name=""/>
        <p:cNvGrpSpPr/>
        <p:nvPr/>
      </p:nvGrpSpPr>
      <p:grpSpPr>
        <a:xfrm>
          <a:off x="0" y="0"/>
          <a:ext cx="0" cy="0"/>
          <a:chOff x="0" y="0"/>
          <a:chExt cx="0" cy="0"/>
        </a:xfrm>
      </p:grpSpPr>
      <p:pic>
        <p:nvPicPr>
          <p:cNvPr id="3" name="Picture 2" descr="A close up of a white background&#10;&#10;Description automatically generated">
            <a:extLst>
              <a:ext uri="{FF2B5EF4-FFF2-40B4-BE49-F238E27FC236}">
                <a16:creationId xmlns:a16="http://schemas.microsoft.com/office/drawing/2014/main" id="{31B9BF7D-1142-734B-9FF4-CC3A5C62B4BE}"/>
              </a:ext>
            </a:extLst>
          </p:cNvPr>
          <p:cNvPicPr>
            <a:picLocks noChangeAspect="1"/>
          </p:cNvPicPr>
          <p:nvPr userDrawn="1"/>
        </p:nvPicPr>
        <p:blipFill>
          <a:blip r:embed="rId2"/>
          <a:stretch>
            <a:fillRect/>
          </a:stretch>
        </p:blipFill>
        <p:spPr>
          <a:xfrm>
            <a:off x="0" y="0"/>
            <a:ext cx="9135174" cy="5143500"/>
          </a:xfrm>
          <a:prstGeom prst="rect">
            <a:avLst/>
          </a:prstGeom>
        </p:spPr>
      </p:pic>
      <p:pic>
        <p:nvPicPr>
          <p:cNvPr id="9" name="Picture 8" descr="A close up of a sign&#10;&#10;Description automatically generated">
            <a:extLst>
              <a:ext uri="{FF2B5EF4-FFF2-40B4-BE49-F238E27FC236}">
                <a16:creationId xmlns:a16="http://schemas.microsoft.com/office/drawing/2014/main" id="{EC5136D2-C680-3943-9FCA-A286FF3C5502}"/>
              </a:ext>
            </a:extLst>
          </p:cNvPr>
          <p:cNvPicPr>
            <a:picLocks noChangeAspect="1"/>
          </p:cNvPicPr>
          <p:nvPr userDrawn="1"/>
        </p:nvPicPr>
        <p:blipFill>
          <a:blip r:embed="rId3"/>
          <a:stretch>
            <a:fillRect/>
          </a:stretch>
        </p:blipFill>
        <p:spPr>
          <a:xfrm>
            <a:off x="7342716" y="247329"/>
            <a:ext cx="1438940" cy="326679"/>
          </a:xfrm>
          <a:prstGeom prst="rect">
            <a:avLst/>
          </a:prstGeom>
        </p:spPr>
      </p:pic>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3175" indent="0">
              <a:lnSpc>
                <a:spcPct val="100000"/>
              </a:lnSpc>
              <a:spcBef>
                <a:spcPts val="0"/>
              </a:spcBef>
              <a:buClr>
                <a:schemeClr val="tx1"/>
              </a:buClr>
              <a:buSzPct val="100000"/>
              <a:buFont typeface="Arial"/>
              <a:buNone/>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80975" indent="-176213">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55600" indent="-174625">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538163" indent="-176213">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712788" indent="-180975">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6813474"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b="0" i="0">
                <a:solidFill>
                  <a:srgbClr val="00539B"/>
                </a:solidFill>
                <a:latin typeface="Arial" panose="020B0604020202020204" pitchFamily="34" charset="0"/>
                <a:cs typeface="Arial" panose="020B0604020202020204" pitchFamily="34" charset="0"/>
              </a:defRPr>
            </a:lvl1pPr>
          </a:lstStyle>
          <a:p>
            <a:pPr lvl="0"/>
            <a:r>
              <a:rPr lang="en-GB" dirty="0"/>
              <a:t>Click to edit Master title style</a:t>
            </a:r>
          </a:p>
        </p:txBody>
      </p:sp>
      <p:sp>
        <p:nvSpPr>
          <p:cNvPr id="7" name="Rectangle 4">
            <a:extLst>
              <a:ext uri="{FF2B5EF4-FFF2-40B4-BE49-F238E27FC236}">
                <a16:creationId xmlns:a16="http://schemas.microsoft.com/office/drawing/2014/main" id="{BD1667C0-E32C-6044-A7ED-0576B8CAAA1A}"/>
              </a:ext>
            </a:extLst>
          </p:cNvPr>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b="0" i="0" spc="20" baseline="0" dirty="0">
                <a:solidFill>
                  <a:schemeClr val="bg2">
                    <a:lumMod val="65000"/>
                  </a:schemeClr>
                </a:solidFill>
                <a:latin typeface="Arial" panose="020B0604020202020204" pitchFamily="34" charset="0"/>
                <a:ea typeface="+mn-ea"/>
                <a:cs typeface="Arial" panose="020B0604020202020204" pitchFamily="34" charset="0"/>
              </a:rPr>
              <a:t>© 2018  Crowcon Detection Instruments. All rights reserved.</a:t>
            </a:r>
          </a:p>
        </p:txBody>
      </p:sp>
    </p:spTree>
    <p:extLst>
      <p:ext uri="{BB962C8B-B14F-4D97-AF65-F5344CB8AC3E}">
        <p14:creationId xmlns:p14="http://schemas.microsoft.com/office/powerpoint/2010/main" val="3316443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page 2 column">
    <p:spTree>
      <p:nvGrpSpPr>
        <p:cNvPr id="1" name=""/>
        <p:cNvGrpSpPr/>
        <p:nvPr/>
      </p:nvGrpSpPr>
      <p:grpSpPr>
        <a:xfrm>
          <a:off x="0" y="0"/>
          <a:ext cx="0" cy="0"/>
          <a:chOff x="0" y="0"/>
          <a:chExt cx="0" cy="0"/>
        </a:xfrm>
      </p:grpSpPr>
      <p:pic>
        <p:nvPicPr>
          <p:cNvPr id="6" name="Picture 5" descr="A close up of a white background&#10;&#10;Description automatically generated">
            <a:extLst>
              <a:ext uri="{FF2B5EF4-FFF2-40B4-BE49-F238E27FC236}">
                <a16:creationId xmlns:a16="http://schemas.microsoft.com/office/drawing/2014/main" id="{B8B7584F-4C5D-1049-B1A0-5610EA6D2AB8}"/>
              </a:ext>
            </a:extLst>
          </p:cNvPr>
          <p:cNvPicPr>
            <a:picLocks noChangeAspect="1"/>
          </p:cNvPicPr>
          <p:nvPr userDrawn="1"/>
        </p:nvPicPr>
        <p:blipFill>
          <a:blip r:embed="rId2"/>
          <a:stretch>
            <a:fillRect/>
          </a:stretch>
        </p:blipFill>
        <p:spPr>
          <a:xfrm>
            <a:off x="0" y="0"/>
            <a:ext cx="9135174" cy="5143500"/>
          </a:xfrm>
          <a:prstGeom prst="rect">
            <a:avLst/>
          </a:prstGeom>
        </p:spPr>
      </p:pic>
      <p:pic>
        <p:nvPicPr>
          <p:cNvPr id="8" name="Picture 7" descr="A close up of a sign&#10;&#10;Description automatically generated">
            <a:extLst>
              <a:ext uri="{FF2B5EF4-FFF2-40B4-BE49-F238E27FC236}">
                <a16:creationId xmlns:a16="http://schemas.microsoft.com/office/drawing/2014/main" id="{D16F0DF9-91A2-EF48-BDD6-4BBB30448FB6}"/>
              </a:ext>
            </a:extLst>
          </p:cNvPr>
          <p:cNvPicPr>
            <a:picLocks noChangeAspect="1"/>
          </p:cNvPicPr>
          <p:nvPr userDrawn="1"/>
        </p:nvPicPr>
        <p:blipFill>
          <a:blip r:embed="rId3"/>
          <a:stretch>
            <a:fillRect/>
          </a:stretch>
        </p:blipFill>
        <p:spPr>
          <a:xfrm>
            <a:off x="7342716" y="247329"/>
            <a:ext cx="1438940" cy="326679"/>
          </a:xfrm>
          <a:prstGeom prst="rect">
            <a:avLst/>
          </a:prstGeom>
        </p:spPr>
      </p:pic>
      <p:sp>
        <p:nvSpPr>
          <p:cNvPr id="12" name="Text Placeholder 3">
            <a:extLst>
              <a:ext uri="{FF2B5EF4-FFF2-40B4-BE49-F238E27FC236}">
                <a16:creationId xmlns:a16="http://schemas.microsoft.com/office/drawing/2014/main" id="{43E297D3-4351-A048-86E8-56A331A81D90}"/>
              </a:ext>
            </a:extLst>
          </p:cNvPr>
          <p:cNvSpPr>
            <a:spLocks noGrp="1"/>
          </p:cNvSpPr>
          <p:nvPr>
            <p:ph type="body" sz="quarter" idx="12" hasCustomPrompt="1"/>
          </p:nvPr>
        </p:nvSpPr>
        <p:spPr>
          <a:xfrm>
            <a:off x="4755866" y="1201738"/>
            <a:ext cx="3886200" cy="3389312"/>
          </a:xfrm>
          <a:prstGeom prst="rect">
            <a:avLst/>
          </a:prstGeom>
        </p:spPr>
        <p:txBody>
          <a:bodyPr lIns="91420" tIns="45710" rIns="91420" bIns="45710">
            <a:noAutofit/>
          </a:bodyPr>
          <a:lstStyle>
            <a:lvl1pPr marL="3175" indent="0">
              <a:lnSpc>
                <a:spcPct val="100000"/>
              </a:lnSpc>
              <a:spcBef>
                <a:spcPts val="0"/>
              </a:spcBef>
              <a:buClr>
                <a:schemeClr val="tx1"/>
              </a:buClr>
              <a:buSzPct val="100000"/>
              <a:buFont typeface="Arial"/>
              <a:buNone/>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80975" indent="-176213">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55600" indent="-174625">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538163" indent="-176213">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712788" indent="-180975">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sp>
        <p:nvSpPr>
          <p:cNvPr id="5" name="Title Placeholder 5"/>
          <p:cNvSpPr>
            <a:spLocks noGrp="1"/>
          </p:cNvSpPr>
          <p:nvPr>
            <p:ph type="title"/>
          </p:nvPr>
        </p:nvSpPr>
        <p:spPr bwMode="auto">
          <a:xfrm>
            <a:off x="437766" y="341313"/>
            <a:ext cx="6813474"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b="0" i="0">
                <a:solidFill>
                  <a:srgbClr val="00539B"/>
                </a:solidFill>
                <a:latin typeface="Arial" panose="020B0604020202020204" pitchFamily="34" charset="0"/>
                <a:cs typeface="Arial" panose="020B0604020202020204" pitchFamily="34" charset="0"/>
              </a:defRPr>
            </a:lvl1pPr>
          </a:lstStyle>
          <a:p>
            <a:pPr lvl="0"/>
            <a:r>
              <a:rPr lang="en-US" dirty="0"/>
              <a:t>Click to edit Master title style</a:t>
            </a:r>
            <a:endParaRPr lang="en-GB" dirty="0"/>
          </a:p>
        </p:txBody>
      </p:sp>
      <p:sp>
        <p:nvSpPr>
          <p:cNvPr id="9" name="Rectangle 4">
            <a:extLst>
              <a:ext uri="{FF2B5EF4-FFF2-40B4-BE49-F238E27FC236}">
                <a16:creationId xmlns:a16="http://schemas.microsoft.com/office/drawing/2014/main" id="{F4D321CE-B2CD-8D4C-A954-A1435A77B685}"/>
              </a:ext>
            </a:extLst>
          </p:cNvPr>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b="0" i="0" spc="20" baseline="0" dirty="0">
                <a:solidFill>
                  <a:schemeClr val="bg2">
                    <a:lumMod val="65000"/>
                  </a:schemeClr>
                </a:solidFill>
                <a:latin typeface="Arial" panose="020B0604020202020204" pitchFamily="34" charset="0"/>
                <a:ea typeface="+mn-ea"/>
                <a:cs typeface="Arial" panose="020B0604020202020204" pitchFamily="34" charset="0"/>
              </a:rPr>
              <a:t>© 2018  Crowcon Detection Instruments. All rights reserved.</a:t>
            </a:r>
          </a:p>
        </p:txBody>
      </p:sp>
      <p:sp>
        <p:nvSpPr>
          <p:cNvPr id="11" name="Text Placeholder 3">
            <a:extLst>
              <a:ext uri="{FF2B5EF4-FFF2-40B4-BE49-F238E27FC236}">
                <a16:creationId xmlns:a16="http://schemas.microsoft.com/office/drawing/2014/main" id="{5E98736B-CB74-9C4F-BD93-A8A490539A92}"/>
              </a:ext>
            </a:extLst>
          </p:cNvPr>
          <p:cNvSpPr>
            <a:spLocks noGrp="1"/>
          </p:cNvSpPr>
          <p:nvPr>
            <p:ph type="body" sz="quarter" idx="10" hasCustomPrompt="1"/>
          </p:nvPr>
        </p:nvSpPr>
        <p:spPr>
          <a:xfrm>
            <a:off x="462301" y="1201738"/>
            <a:ext cx="4066769" cy="3389312"/>
          </a:xfrm>
          <a:prstGeom prst="rect">
            <a:avLst/>
          </a:prstGeom>
        </p:spPr>
        <p:txBody>
          <a:bodyPr lIns="91420" tIns="45710" rIns="91420" bIns="45710">
            <a:noAutofit/>
          </a:bodyPr>
          <a:lstStyle>
            <a:lvl1pPr marL="3175" indent="0">
              <a:lnSpc>
                <a:spcPct val="100000"/>
              </a:lnSpc>
              <a:spcBef>
                <a:spcPts val="0"/>
              </a:spcBef>
              <a:buClr>
                <a:schemeClr val="tx1"/>
              </a:buClr>
              <a:buSzPct val="100000"/>
              <a:buFont typeface="Arial"/>
              <a:buNone/>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80975" indent="-176213">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55600" indent="-174625">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538163" indent="-176213">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712788" indent="-180975">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88030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page title only">
    <p:spTree>
      <p:nvGrpSpPr>
        <p:cNvPr id="1" name=""/>
        <p:cNvGrpSpPr/>
        <p:nvPr/>
      </p:nvGrpSpPr>
      <p:grpSpPr>
        <a:xfrm>
          <a:off x="0" y="0"/>
          <a:ext cx="0" cy="0"/>
          <a:chOff x="0" y="0"/>
          <a:chExt cx="0" cy="0"/>
        </a:xfrm>
      </p:grpSpPr>
      <p:pic>
        <p:nvPicPr>
          <p:cNvPr id="4" name="Picture 3" descr="A close up of a white background&#10;&#10;Description automatically generated">
            <a:extLst>
              <a:ext uri="{FF2B5EF4-FFF2-40B4-BE49-F238E27FC236}">
                <a16:creationId xmlns:a16="http://schemas.microsoft.com/office/drawing/2014/main" id="{E62BC4B3-7FB2-C64D-8DDE-9A745AB5B159}"/>
              </a:ext>
            </a:extLst>
          </p:cNvPr>
          <p:cNvPicPr>
            <a:picLocks noChangeAspect="1"/>
          </p:cNvPicPr>
          <p:nvPr userDrawn="1"/>
        </p:nvPicPr>
        <p:blipFill>
          <a:blip r:embed="rId2"/>
          <a:stretch>
            <a:fillRect/>
          </a:stretch>
        </p:blipFill>
        <p:spPr>
          <a:xfrm>
            <a:off x="0" y="0"/>
            <a:ext cx="9135174" cy="5143500"/>
          </a:xfrm>
          <a:prstGeom prst="rect">
            <a:avLst/>
          </a:prstGeom>
        </p:spPr>
      </p:pic>
      <p:pic>
        <p:nvPicPr>
          <p:cNvPr id="7" name="Picture 6" descr="A close up of a sign&#10;&#10;Description automatically generated">
            <a:extLst>
              <a:ext uri="{FF2B5EF4-FFF2-40B4-BE49-F238E27FC236}">
                <a16:creationId xmlns:a16="http://schemas.microsoft.com/office/drawing/2014/main" id="{62E6B749-1465-C946-AED7-8E3F97A398CB}"/>
              </a:ext>
            </a:extLst>
          </p:cNvPr>
          <p:cNvPicPr>
            <a:picLocks noChangeAspect="1"/>
          </p:cNvPicPr>
          <p:nvPr userDrawn="1"/>
        </p:nvPicPr>
        <p:blipFill>
          <a:blip r:embed="rId3"/>
          <a:stretch>
            <a:fillRect/>
          </a:stretch>
        </p:blipFill>
        <p:spPr>
          <a:xfrm>
            <a:off x="7342716" y="247329"/>
            <a:ext cx="1438940" cy="326679"/>
          </a:xfrm>
          <a:prstGeom prst="rect">
            <a:avLst/>
          </a:prstGeom>
        </p:spPr>
      </p:pic>
      <p:sp>
        <p:nvSpPr>
          <p:cNvPr id="3" name="Title Placeholder 5"/>
          <p:cNvSpPr>
            <a:spLocks noGrp="1"/>
          </p:cNvSpPr>
          <p:nvPr>
            <p:ph type="title"/>
          </p:nvPr>
        </p:nvSpPr>
        <p:spPr bwMode="auto">
          <a:xfrm>
            <a:off x="437766" y="341313"/>
            <a:ext cx="6813474"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b="0" i="0">
                <a:solidFill>
                  <a:srgbClr val="00539B"/>
                </a:solidFill>
                <a:latin typeface="Arial" panose="020B0604020202020204" pitchFamily="34" charset="0"/>
                <a:cs typeface="Arial" panose="020B0604020202020204" pitchFamily="34" charset="0"/>
              </a:defRPr>
            </a:lvl1pPr>
          </a:lstStyle>
          <a:p>
            <a:pPr lvl="0"/>
            <a:r>
              <a:rPr lang="en-GB" dirty="0"/>
              <a:t>Click to edit Master title style</a:t>
            </a:r>
          </a:p>
        </p:txBody>
      </p:sp>
      <p:sp>
        <p:nvSpPr>
          <p:cNvPr id="5" name="Rectangle 4">
            <a:extLst>
              <a:ext uri="{FF2B5EF4-FFF2-40B4-BE49-F238E27FC236}">
                <a16:creationId xmlns:a16="http://schemas.microsoft.com/office/drawing/2014/main" id="{47D74DA5-E33A-5846-9C28-7F4EF4CFBE07}"/>
              </a:ext>
            </a:extLst>
          </p:cNvPr>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b="0" i="0" spc="20" baseline="0" dirty="0">
                <a:solidFill>
                  <a:schemeClr val="bg2">
                    <a:lumMod val="65000"/>
                  </a:schemeClr>
                </a:solidFill>
                <a:latin typeface="Arial" panose="020B0604020202020204" pitchFamily="34" charset="0"/>
                <a:ea typeface="+mn-ea"/>
                <a:cs typeface="Arial" panose="020B0604020202020204" pitchFamily="34" charset="0"/>
              </a:rPr>
              <a:t>© 2018  Crowcon Detection Instruments. All rights reserved.</a:t>
            </a:r>
          </a:p>
        </p:txBody>
      </p:sp>
    </p:spTree>
    <p:extLst>
      <p:ext uri="{BB962C8B-B14F-4D97-AF65-F5344CB8AC3E}">
        <p14:creationId xmlns:p14="http://schemas.microsoft.com/office/powerpoint/2010/main" val="1896724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1" descr="A close up of a white background&#10;&#10;Description automatically generated">
            <a:extLst>
              <a:ext uri="{FF2B5EF4-FFF2-40B4-BE49-F238E27FC236}">
                <a16:creationId xmlns:a16="http://schemas.microsoft.com/office/drawing/2014/main" id="{D764048F-3EC0-3943-A15B-B1C9177431D0}"/>
              </a:ext>
            </a:extLst>
          </p:cNvPr>
          <p:cNvPicPr>
            <a:picLocks noChangeAspect="1"/>
          </p:cNvPicPr>
          <p:nvPr userDrawn="1"/>
        </p:nvPicPr>
        <p:blipFill>
          <a:blip r:embed="rId2"/>
          <a:stretch>
            <a:fillRect/>
          </a:stretch>
        </p:blipFill>
        <p:spPr>
          <a:xfrm>
            <a:off x="0" y="0"/>
            <a:ext cx="9135174" cy="5143500"/>
          </a:xfrm>
          <a:prstGeom prst="rect">
            <a:avLst/>
          </a:prstGeom>
        </p:spPr>
      </p:pic>
      <p:pic>
        <p:nvPicPr>
          <p:cNvPr id="5" name="Picture 4" descr="A close up of a sign&#10;&#10;Description automatically generated">
            <a:extLst>
              <a:ext uri="{FF2B5EF4-FFF2-40B4-BE49-F238E27FC236}">
                <a16:creationId xmlns:a16="http://schemas.microsoft.com/office/drawing/2014/main" id="{6DA985D8-0CED-544C-B670-825088DD40DF}"/>
              </a:ext>
            </a:extLst>
          </p:cNvPr>
          <p:cNvPicPr>
            <a:picLocks noChangeAspect="1"/>
          </p:cNvPicPr>
          <p:nvPr userDrawn="1"/>
        </p:nvPicPr>
        <p:blipFill>
          <a:blip r:embed="rId3"/>
          <a:stretch>
            <a:fillRect/>
          </a:stretch>
        </p:blipFill>
        <p:spPr>
          <a:xfrm>
            <a:off x="7342716" y="247329"/>
            <a:ext cx="1438940" cy="326679"/>
          </a:xfrm>
          <a:prstGeom prst="rect">
            <a:avLst/>
          </a:prstGeom>
        </p:spPr>
      </p:pic>
      <p:sp>
        <p:nvSpPr>
          <p:cNvPr id="3" name="Rectangle 4">
            <a:extLst>
              <a:ext uri="{FF2B5EF4-FFF2-40B4-BE49-F238E27FC236}">
                <a16:creationId xmlns:a16="http://schemas.microsoft.com/office/drawing/2014/main" id="{644EB8A2-F2EA-ED48-B685-73D42F024636}"/>
              </a:ext>
            </a:extLst>
          </p:cNvPr>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b="0" i="0" spc="20" baseline="0" dirty="0">
                <a:solidFill>
                  <a:schemeClr val="bg2">
                    <a:lumMod val="65000"/>
                  </a:schemeClr>
                </a:solidFill>
                <a:latin typeface="Arial" panose="020B0604020202020204" pitchFamily="34" charset="0"/>
                <a:ea typeface="+mn-ea"/>
                <a:cs typeface="Arial" panose="020B0604020202020204" pitchFamily="34" charset="0"/>
              </a:rPr>
              <a:t>© 2018  Crowcon Detection Instruments. All rights reserved.</a:t>
            </a:r>
          </a:p>
        </p:txBody>
      </p:sp>
    </p:spTree>
    <p:extLst>
      <p:ext uri="{BB962C8B-B14F-4D97-AF65-F5344CB8AC3E}">
        <p14:creationId xmlns:p14="http://schemas.microsoft.com/office/powerpoint/2010/main" val="3054489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Half page 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rgbClr val="0053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solidFill>
                <a:schemeClr val="bg1"/>
              </a:solidFill>
              <a:latin typeface="Arial" panose="020B0604020202020204" pitchFamily="34" charset="0"/>
            </a:endParaRPr>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b="0" i="0">
                <a:solidFill>
                  <a:schemeClr val="bg2"/>
                </a:solidFill>
                <a:latin typeface="Arial" panose="020B0604020202020204" pitchFamily="34" charset="0"/>
                <a:cs typeface="Arial" panose="020B0604020202020204" pitchFamily="34" charset="0"/>
              </a:defRPr>
            </a:lvl1pPr>
          </a:lstStyle>
          <a:p>
            <a:pPr lvl="0"/>
            <a:r>
              <a:rPr lang="en-GB" dirty="0"/>
              <a:t>Click to edit Master title style</a:t>
            </a:r>
          </a:p>
        </p:txBody>
      </p:sp>
      <p:sp>
        <p:nvSpPr>
          <p:cNvPr id="7" name="Rectangle 4">
            <a:extLst>
              <a:ext uri="{FF2B5EF4-FFF2-40B4-BE49-F238E27FC236}">
                <a16:creationId xmlns:a16="http://schemas.microsoft.com/office/drawing/2014/main" id="{7E790BA9-CF7D-FA44-93D7-45C0D047C842}"/>
              </a:ext>
            </a:extLst>
          </p:cNvPr>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b="0" i="0" spc="20" baseline="0" dirty="0">
                <a:solidFill>
                  <a:srgbClr val="00B0F0"/>
                </a:solidFill>
                <a:latin typeface="Arial" panose="020B0604020202020204" pitchFamily="34" charset="0"/>
                <a:ea typeface="+mn-ea"/>
                <a:cs typeface="Arial" panose="020B0604020202020204" pitchFamily="34" charset="0"/>
              </a:rPr>
              <a:t>© 2018  Crowcon Detection Instruments. All rights reserved.</a:t>
            </a:r>
          </a:p>
        </p:txBody>
      </p:sp>
      <p:sp>
        <p:nvSpPr>
          <p:cNvPr id="10" name="Text Placeholder 3">
            <a:extLst>
              <a:ext uri="{FF2B5EF4-FFF2-40B4-BE49-F238E27FC236}">
                <a16:creationId xmlns:a16="http://schemas.microsoft.com/office/drawing/2014/main" id="{D86AE59A-F138-044E-BD33-3A389469585B}"/>
              </a:ext>
            </a:extLst>
          </p:cNvPr>
          <p:cNvSpPr>
            <a:spLocks noGrp="1"/>
          </p:cNvSpPr>
          <p:nvPr>
            <p:ph type="body" sz="quarter" idx="10" hasCustomPrompt="1"/>
          </p:nvPr>
        </p:nvSpPr>
        <p:spPr>
          <a:xfrm>
            <a:off x="462301" y="1201738"/>
            <a:ext cx="4066769" cy="3389312"/>
          </a:xfrm>
          <a:prstGeom prst="rect">
            <a:avLst/>
          </a:prstGeom>
        </p:spPr>
        <p:txBody>
          <a:bodyPr lIns="91420" tIns="45710" rIns="91420" bIns="45710">
            <a:noAutofit/>
          </a:bodyPr>
          <a:lstStyle>
            <a:lvl1pPr marL="3175" indent="0">
              <a:lnSpc>
                <a:spcPct val="100000"/>
              </a:lnSpc>
              <a:spcBef>
                <a:spcPts val="0"/>
              </a:spcBef>
              <a:buClr>
                <a:schemeClr val="bg2"/>
              </a:buClr>
              <a:buSzPct val="100000"/>
              <a:buFont typeface="Arial"/>
              <a:buNone/>
              <a:tabLst/>
              <a:defRPr sz="2000" b="0" i="0">
                <a:solidFill>
                  <a:schemeClr val="bg2"/>
                </a:solidFill>
                <a:latin typeface="Arial" panose="020B0604020202020204" pitchFamily="34" charset="0"/>
                <a:ea typeface="Arial" panose="020B0604020202020204" pitchFamily="34" charset="0"/>
                <a:cs typeface="Arial" panose="020B0604020202020204" pitchFamily="34" charset="0"/>
              </a:defRPr>
            </a:lvl1pPr>
            <a:lvl2pPr marL="180975" indent="-176213">
              <a:lnSpc>
                <a:spcPct val="100000"/>
              </a:lnSpc>
              <a:spcBef>
                <a:spcPts val="200"/>
              </a:spcBef>
              <a:buClr>
                <a:schemeClr val="bg2"/>
              </a:buClr>
              <a:buSzPct val="100000"/>
              <a:buFont typeface="Arial"/>
              <a:buChar char="•"/>
              <a:tabLst/>
              <a:defRPr sz="2000" b="0" i="0">
                <a:solidFill>
                  <a:schemeClr val="bg2"/>
                </a:solidFill>
                <a:latin typeface="Arial" panose="020B0604020202020204" pitchFamily="34" charset="0"/>
                <a:ea typeface="Arial" panose="020B0604020202020204" pitchFamily="34" charset="0"/>
                <a:cs typeface="Arial" panose="020B0604020202020204" pitchFamily="34" charset="0"/>
              </a:defRPr>
            </a:lvl2pPr>
            <a:lvl3pPr marL="355600" indent="-174625">
              <a:lnSpc>
                <a:spcPct val="100000"/>
              </a:lnSpc>
              <a:spcBef>
                <a:spcPts val="200"/>
              </a:spcBef>
              <a:buClr>
                <a:schemeClr val="bg2"/>
              </a:buClr>
              <a:buSzPct val="100000"/>
              <a:buFont typeface="Arial"/>
              <a:buChar char="•"/>
              <a:tabLst/>
              <a:defRPr sz="2000" b="0" i="0">
                <a:solidFill>
                  <a:schemeClr val="bg2"/>
                </a:solidFill>
                <a:latin typeface="Arial" panose="020B0604020202020204" pitchFamily="34" charset="0"/>
                <a:ea typeface="Arial" panose="020B0604020202020204" pitchFamily="34" charset="0"/>
                <a:cs typeface="Arial" panose="020B0604020202020204" pitchFamily="34" charset="0"/>
              </a:defRPr>
            </a:lvl3pPr>
            <a:lvl4pPr marL="538163" indent="-176213">
              <a:lnSpc>
                <a:spcPct val="100000"/>
              </a:lnSpc>
              <a:spcBef>
                <a:spcPts val="200"/>
              </a:spcBef>
              <a:buClr>
                <a:schemeClr val="bg2"/>
              </a:buClr>
              <a:buSzPct val="100000"/>
              <a:buFont typeface="Arial"/>
              <a:buChar char="•"/>
              <a:tabLst/>
              <a:defRPr sz="2000" b="0" i="0">
                <a:solidFill>
                  <a:schemeClr val="bg2"/>
                </a:solidFill>
                <a:latin typeface="Arial" panose="020B0604020202020204" pitchFamily="34" charset="0"/>
                <a:ea typeface="Arial" panose="020B0604020202020204" pitchFamily="34" charset="0"/>
                <a:cs typeface="Arial" panose="020B0604020202020204" pitchFamily="34" charset="0"/>
              </a:defRPr>
            </a:lvl4pPr>
            <a:lvl5pPr marL="712788" indent="-180975">
              <a:lnSpc>
                <a:spcPct val="100000"/>
              </a:lnSpc>
              <a:spcBef>
                <a:spcPts val="200"/>
              </a:spcBef>
              <a:buClr>
                <a:schemeClr val="bg2"/>
              </a:buClr>
              <a:buSzPct val="100000"/>
              <a:buFont typeface="Arial"/>
              <a:buChar char="•"/>
              <a:tabLst/>
              <a:defRPr sz="2000" b="0" i="0">
                <a:solidFill>
                  <a:schemeClr val="bg2"/>
                </a:solidFill>
                <a:latin typeface="Arial" panose="020B0604020202020204" pitchFamily="34" charset="0"/>
                <a:ea typeface="Arial" panose="020B0604020202020204" pitchFamily="34" charset="0"/>
                <a:cs typeface="Arial" panose="020B06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descr="A close up of a sign&#10;&#10;Description automatically generated">
            <a:extLst>
              <a:ext uri="{FF2B5EF4-FFF2-40B4-BE49-F238E27FC236}">
                <a16:creationId xmlns:a16="http://schemas.microsoft.com/office/drawing/2014/main" id="{C0C3254C-BC7E-A549-A6FE-D411EBF41D3A}"/>
              </a:ext>
            </a:extLst>
          </p:cNvPr>
          <p:cNvPicPr>
            <a:picLocks noChangeAspect="1"/>
          </p:cNvPicPr>
          <p:nvPr userDrawn="1"/>
        </p:nvPicPr>
        <p:blipFill>
          <a:blip r:embed="rId2"/>
          <a:stretch>
            <a:fillRect/>
          </a:stretch>
        </p:blipFill>
        <p:spPr>
          <a:xfrm>
            <a:off x="7342716" y="247329"/>
            <a:ext cx="1438940" cy="326679"/>
          </a:xfrm>
          <a:prstGeom prst="rect">
            <a:avLst/>
          </a:prstGeom>
        </p:spPr>
      </p:pic>
    </p:spTree>
    <p:extLst>
      <p:ext uri="{BB962C8B-B14F-4D97-AF65-F5344CB8AC3E}">
        <p14:creationId xmlns:p14="http://schemas.microsoft.com/office/powerpoint/2010/main" val="3100519972"/>
      </p:ext>
    </p:extLst>
  </p:cSld>
  <p:clrMapOvr>
    <a:masterClrMapping/>
  </p:clrMapOvr>
  <p:extLst>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range Half page 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rgbClr val="F8972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solidFill>
                <a:schemeClr val="bg1"/>
              </a:solidFill>
              <a:latin typeface="Arial" panose="020B0604020202020204" pitchFamily="34" charset="0"/>
            </a:endParaRPr>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b="0" i="0">
                <a:solidFill>
                  <a:srgbClr val="00539B"/>
                </a:solidFill>
                <a:latin typeface="Arial" panose="020B0604020202020204" pitchFamily="34" charset="0"/>
                <a:cs typeface="Arial" panose="020B0604020202020204" pitchFamily="34" charset="0"/>
              </a:defRPr>
            </a:lvl1pPr>
          </a:lstStyle>
          <a:p>
            <a:pPr lvl="0"/>
            <a:r>
              <a:rPr lang="en-GB" dirty="0"/>
              <a:t>Click to edit Master title style</a:t>
            </a:r>
          </a:p>
        </p:txBody>
      </p:sp>
      <p:sp>
        <p:nvSpPr>
          <p:cNvPr id="7" name="Rectangle 4">
            <a:extLst>
              <a:ext uri="{FF2B5EF4-FFF2-40B4-BE49-F238E27FC236}">
                <a16:creationId xmlns:a16="http://schemas.microsoft.com/office/drawing/2014/main" id="{7E790BA9-CF7D-FA44-93D7-45C0D047C842}"/>
              </a:ext>
            </a:extLst>
          </p:cNvPr>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b="0" i="0" spc="20" baseline="0" dirty="0">
                <a:solidFill>
                  <a:schemeClr val="accent5">
                    <a:lumMod val="40000"/>
                    <a:lumOff val="60000"/>
                  </a:schemeClr>
                </a:solidFill>
                <a:latin typeface="Arial" panose="020B0604020202020204" pitchFamily="34" charset="0"/>
                <a:ea typeface="+mn-ea"/>
                <a:cs typeface="Arial" panose="020B0604020202020204" pitchFamily="34" charset="0"/>
              </a:rPr>
              <a:t>© 2018  Crowcon Detection Instruments. All rights reserved.</a:t>
            </a:r>
          </a:p>
        </p:txBody>
      </p:sp>
      <p:sp>
        <p:nvSpPr>
          <p:cNvPr id="10" name="Text Placeholder 3">
            <a:extLst>
              <a:ext uri="{FF2B5EF4-FFF2-40B4-BE49-F238E27FC236}">
                <a16:creationId xmlns:a16="http://schemas.microsoft.com/office/drawing/2014/main" id="{D86AE59A-F138-044E-BD33-3A389469585B}"/>
              </a:ext>
            </a:extLst>
          </p:cNvPr>
          <p:cNvSpPr>
            <a:spLocks noGrp="1"/>
          </p:cNvSpPr>
          <p:nvPr>
            <p:ph type="body" sz="quarter" idx="10" hasCustomPrompt="1"/>
          </p:nvPr>
        </p:nvSpPr>
        <p:spPr>
          <a:xfrm>
            <a:off x="462301" y="1201738"/>
            <a:ext cx="4066769" cy="3389312"/>
          </a:xfrm>
          <a:prstGeom prst="rect">
            <a:avLst/>
          </a:prstGeom>
        </p:spPr>
        <p:txBody>
          <a:bodyPr lIns="91420" tIns="45710" rIns="91420" bIns="45710">
            <a:noAutofit/>
          </a:bodyPr>
          <a:lstStyle>
            <a:lvl1pPr marL="3175" indent="0">
              <a:lnSpc>
                <a:spcPct val="100000"/>
              </a:lnSpc>
              <a:spcBef>
                <a:spcPts val="0"/>
              </a:spcBef>
              <a:buClr>
                <a:srgbClr val="00539B"/>
              </a:buClr>
              <a:buSzPct val="100000"/>
              <a:buFont typeface="Arial"/>
              <a:buNone/>
              <a:tabLst/>
              <a:defRPr sz="2000" b="0" i="0">
                <a:solidFill>
                  <a:srgbClr val="00539B"/>
                </a:solidFill>
                <a:latin typeface="Arial" panose="020B0604020202020204" pitchFamily="34" charset="0"/>
                <a:ea typeface="Arial" panose="020B0604020202020204" pitchFamily="34" charset="0"/>
                <a:cs typeface="Arial" panose="020B0604020202020204" pitchFamily="34" charset="0"/>
              </a:defRPr>
            </a:lvl1pPr>
            <a:lvl2pPr marL="180975" indent="-176213">
              <a:lnSpc>
                <a:spcPct val="100000"/>
              </a:lnSpc>
              <a:spcBef>
                <a:spcPts val="200"/>
              </a:spcBef>
              <a:buClr>
                <a:srgbClr val="00539B"/>
              </a:buClr>
              <a:buSzPct val="100000"/>
              <a:buFont typeface="Arial"/>
              <a:buChar char="•"/>
              <a:tabLst/>
              <a:defRPr sz="2000" b="0" i="0">
                <a:solidFill>
                  <a:srgbClr val="00539B"/>
                </a:solidFill>
                <a:latin typeface="Arial" panose="020B0604020202020204" pitchFamily="34" charset="0"/>
                <a:ea typeface="Arial" panose="020B0604020202020204" pitchFamily="34" charset="0"/>
                <a:cs typeface="Arial" panose="020B0604020202020204" pitchFamily="34" charset="0"/>
              </a:defRPr>
            </a:lvl2pPr>
            <a:lvl3pPr marL="355600" indent="-174625">
              <a:lnSpc>
                <a:spcPct val="100000"/>
              </a:lnSpc>
              <a:spcBef>
                <a:spcPts val="200"/>
              </a:spcBef>
              <a:buClr>
                <a:srgbClr val="00539B"/>
              </a:buClr>
              <a:buSzPct val="100000"/>
              <a:buFont typeface="Arial"/>
              <a:buChar char="•"/>
              <a:tabLst/>
              <a:defRPr sz="2000" b="0" i="0">
                <a:solidFill>
                  <a:srgbClr val="00539B"/>
                </a:solidFill>
                <a:latin typeface="Arial" panose="020B0604020202020204" pitchFamily="34" charset="0"/>
                <a:ea typeface="Arial" panose="020B0604020202020204" pitchFamily="34" charset="0"/>
                <a:cs typeface="Arial" panose="020B0604020202020204" pitchFamily="34" charset="0"/>
              </a:defRPr>
            </a:lvl3pPr>
            <a:lvl4pPr marL="538163" indent="-176213">
              <a:lnSpc>
                <a:spcPct val="100000"/>
              </a:lnSpc>
              <a:spcBef>
                <a:spcPts val="200"/>
              </a:spcBef>
              <a:buClr>
                <a:srgbClr val="00539B"/>
              </a:buClr>
              <a:buSzPct val="100000"/>
              <a:buFont typeface="Arial"/>
              <a:buChar char="•"/>
              <a:tabLst/>
              <a:defRPr sz="2000" b="0" i="0">
                <a:solidFill>
                  <a:srgbClr val="00539B"/>
                </a:solidFill>
                <a:latin typeface="Arial" panose="020B0604020202020204" pitchFamily="34" charset="0"/>
                <a:ea typeface="Arial" panose="020B0604020202020204" pitchFamily="34" charset="0"/>
                <a:cs typeface="Arial" panose="020B0604020202020204" pitchFamily="34" charset="0"/>
              </a:defRPr>
            </a:lvl4pPr>
            <a:lvl5pPr marL="712788" indent="-180975">
              <a:lnSpc>
                <a:spcPct val="100000"/>
              </a:lnSpc>
              <a:spcBef>
                <a:spcPts val="200"/>
              </a:spcBef>
              <a:buClr>
                <a:srgbClr val="00539B"/>
              </a:buClr>
              <a:buSzPct val="100000"/>
              <a:buFont typeface="Arial"/>
              <a:buChar char="•"/>
              <a:tabLst/>
              <a:defRPr sz="2000" b="0" i="0">
                <a:solidFill>
                  <a:srgbClr val="00539B"/>
                </a:solidFill>
                <a:latin typeface="Arial" panose="020B0604020202020204" pitchFamily="34" charset="0"/>
                <a:ea typeface="Arial" panose="020B0604020202020204" pitchFamily="34" charset="0"/>
                <a:cs typeface="Arial" panose="020B06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descr="A close up of a sign&#10;&#10;Description automatically generated">
            <a:extLst>
              <a:ext uri="{FF2B5EF4-FFF2-40B4-BE49-F238E27FC236}">
                <a16:creationId xmlns:a16="http://schemas.microsoft.com/office/drawing/2014/main" id="{7C0C82E1-18D3-344A-8A4E-A952D75F9011}"/>
              </a:ext>
            </a:extLst>
          </p:cNvPr>
          <p:cNvPicPr>
            <a:picLocks noChangeAspect="1"/>
          </p:cNvPicPr>
          <p:nvPr userDrawn="1"/>
        </p:nvPicPr>
        <p:blipFill>
          <a:blip r:embed="rId2"/>
          <a:stretch>
            <a:fillRect/>
          </a:stretch>
        </p:blipFill>
        <p:spPr>
          <a:xfrm>
            <a:off x="7342716" y="247329"/>
            <a:ext cx="1438940" cy="326679"/>
          </a:xfrm>
          <a:prstGeom prst="rect">
            <a:avLst/>
          </a:prstGeom>
        </p:spPr>
      </p:pic>
    </p:spTree>
    <p:extLst>
      <p:ext uri="{BB962C8B-B14F-4D97-AF65-F5344CB8AC3E}">
        <p14:creationId xmlns:p14="http://schemas.microsoft.com/office/powerpoint/2010/main" val="662437234"/>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Half page text bulleted lis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EBA133-C02F-AE47-A50E-D5EE8FE09939}"/>
              </a:ext>
            </a:extLst>
          </p:cNvPr>
          <p:cNvSpPr/>
          <p:nvPr userDrawn="1"/>
        </p:nvSpPr>
        <p:spPr>
          <a:xfrm>
            <a:off x="0" y="0"/>
            <a:ext cx="4580092" cy="5143500"/>
          </a:xfrm>
          <a:prstGeom prst="rect">
            <a:avLst/>
          </a:prstGeom>
          <a:solidFill>
            <a:srgbClr val="0053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solidFill>
                <a:schemeClr val="bg1"/>
              </a:solidFill>
              <a:latin typeface="Arial" panose="020B0604020202020204" pitchFamily="34" charset="0"/>
            </a:endParaRPr>
          </a:p>
        </p:txBody>
      </p:sp>
      <p:sp>
        <p:nvSpPr>
          <p:cNvPr id="9" name="Rectangle 4">
            <a:extLst>
              <a:ext uri="{FF2B5EF4-FFF2-40B4-BE49-F238E27FC236}">
                <a16:creationId xmlns:a16="http://schemas.microsoft.com/office/drawing/2014/main" id="{B50ED934-7B5C-FE49-886A-C70A65278A81}"/>
              </a:ext>
            </a:extLst>
          </p:cNvPr>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b="0" i="0" spc="20" baseline="0" dirty="0">
                <a:solidFill>
                  <a:srgbClr val="00B0F0"/>
                </a:solidFill>
                <a:latin typeface="Arial" panose="020B0604020202020204" pitchFamily="34" charset="0"/>
                <a:ea typeface="+mn-ea"/>
                <a:cs typeface="Arial" panose="020B0604020202020204" pitchFamily="34" charset="0"/>
              </a:rPr>
              <a:t>© 2018  Crowcon Detection Instruments. All rights reserved.</a:t>
            </a: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bg2"/>
                </a:solidFill>
                <a:latin typeface="Arial" panose="020B0604020202020204" pitchFamily="34" charset="0"/>
                <a:ea typeface="ＭＳ Ｐゴシック" charset="0"/>
                <a:cs typeface="Arial" panose="020B0604020202020204" pitchFamily="34" charset="0"/>
              </a:defRPr>
            </a:lvl1pPr>
          </a:lstStyle>
          <a:p>
            <a:pPr lvl="0"/>
            <a:r>
              <a:rPr lang="en-GB" dirty="0"/>
              <a:t>Click to edit Master title style</a:t>
            </a:r>
          </a:p>
        </p:txBody>
      </p:sp>
      <p:sp>
        <p:nvSpPr>
          <p:cNvPr id="6" name="Text Placeholder 3">
            <a:extLst>
              <a:ext uri="{FF2B5EF4-FFF2-40B4-BE49-F238E27FC236}">
                <a16:creationId xmlns:a16="http://schemas.microsoft.com/office/drawing/2014/main" id="{B0D69EC4-BCE1-B140-B3C2-C2F0D1C43718}"/>
              </a:ext>
            </a:extLst>
          </p:cNvPr>
          <p:cNvSpPr>
            <a:spLocks noGrp="1"/>
          </p:cNvSpPr>
          <p:nvPr>
            <p:ph type="body" sz="quarter" idx="12" hasCustomPrompt="1"/>
          </p:nvPr>
        </p:nvSpPr>
        <p:spPr>
          <a:xfrm>
            <a:off x="4755866" y="1201738"/>
            <a:ext cx="3886200" cy="3389312"/>
          </a:xfrm>
          <a:prstGeom prst="rect">
            <a:avLst/>
          </a:prstGeom>
        </p:spPr>
        <p:txBody>
          <a:bodyPr lIns="91420" tIns="45710" rIns="91420" bIns="45710">
            <a:noAutofit/>
          </a:bodyPr>
          <a:lstStyle>
            <a:lvl1pPr marL="3175" indent="0">
              <a:lnSpc>
                <a:spcPct val="100000"/>
              </a:lnSpc>
              <a:spcBef>
                <a:spcPts val="0"/>
              </a:spcBef>
              <a:buClr>
                <a:schemeClr val="tx1"/>
              </a:buClr>
              <a:buSzPct val="100000"/>
              <a:buFont typeface="Arial"/>
              <a:buNone/>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80975" indent="-176213">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55600" indent="-174625">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538163" indent="-176213">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712788" indent="-180975">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spTree>
    <p:extLst>
      <p:ext uri="{BB962C8B-B14F-4D97-AF65-F5344CB8AC3E}">
        <p14:creationId xmlns:p14="http://schemas.microsoft.com/office/powerpoint/2010/main" val="425568354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ange Half page text bulleted lis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EBA133-C02F-AE47-A50E-D5EE8FE09939}"/>
              </a:ext>
            </a:extLst>
          </p:cNvPr>
          <p:cNvSpPr/>
          <p:nvPr userDrawn="1"/>
        </p:nvSpPr>
        <p:spPr>
          <a:xfrm>
            <a:off x="0" y="0"/>
            <a:ext cx="4580092" cy="5143500"/>
          </a:xfrm>
          <a:prstGeom prst="rect">
            <a:avLst/>
          </a:prstGeom>
          <a:solidFill>
            <a:srgbClr val="F8972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solidFill>
                <a:schemeClr val="bg1"/>
              </a:solidFill>
              <a:latin typeface="Arial" panose="020B0604020202020204" pitchFamily="34" charset="0"/>
            </a:endParaRPr>
          </a:p>
        </p:txBody>
      </p:sp>
      <p:sp>
        <p:nvSpPr>
          <p:cNvPr id="9" name="Rectangle 4">
            <a:extLst>
              <a:ext uri="{FF2B5EF4-FFF2-40B4-BE49-F238E27FC236}">
                <a16:creationId xmlns:a16="http://schemas.microsoft.com/office/drawing/2014/main" id="{B50ED934-7B5C-FE49-886A-C70A65278A81}"/>
              </a:ext>
            </a:extLst>
          </p:cNvPr>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b="0" i="0" kern="1200" spc="20" baseline="0" dirty="0">
                <a:solidFill>
                  <a:schemeClr val="accent5">
                    <a:lumMod val="40000"/>
                    <a:lumOff val="60000"/>
                  </a:schemeClr>
                </a:solidFill>
                <a:latin typeface="Arial" panose="020B0604020202020204" pitchFamily="34" charset="0"/>
                <a:ea typeface="ＭＳ Ｐゴシック" charset="0"/>
                <a:cs typeface="Arial" panose="020B0604020202020204" pitchFamily="34" charset="0"/>
              </a:rPr>
              <a:t>© 2018  Crowcon Detection Instruments. All rights reserved.</a:t>
            </a: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rgbClr val="00539B"/>
                </a:solidFill>
                <a:latin typeface="Arial" panose="020B0604020202020204" pitchFamily="34" charset="0"/>
                <a:ea typeface="ＭＳ Ｐゴシック" charset="0"/>
                <a:cs typeface="Arial" panose="020B0604020202020204" pitchFamily="34" charset="0"/>
              </a:defRPr>
            </a:lvl1pPr>
          </a:lstStyle>
          <a:p>
            <a:pPr lvl="0"/>
            <a:r>
              <a:rPr lang="en-GB" dirty="0"/>
              <a:t>Click to edit Master title style</a:t>
            </a:r>
          </a:p>
        </p:txBody>
      </p:sp>
      <p:sp>
        <p:nvSpPr>
          <p:cNvPr id="6" name="Text Placeholder 3">
            <a:extLst>
              <a:ext uri="{FF2B5EF4-FFF2-40B4-BE49-F238E27FC236}">
                <a16:creationId xmlns:a16="http://schemas.microsoft.com/office/drawing/2014/main" id="{B0D69EC4-BCE1-B140-B3C2-C2F0D1C43718}"/>
              </a:ext>
            </a:extLst>
          </p:cNvPr>
          <p:cNvSpPr>
            <a:spLocks noGrp="1"/>
          </p:cNvSpPr>
          <p:nvPr>
            <p:ph type="body" sz="quarter" idx="12" hasCustomPrompt="1"/>
          </p:nvPr>
        </p:nvSpPr>
        <p:spPr>
          <a:xfrm>
            <a:off x="4755866" y="1201738"/>
            <a:ext cx="3886200" cy="3389312"/>
          </a:xfrm>
          <a:prstGeom prst="rect">
            <a:avLst/>
          </a:prstGeom>
        </p:spPr>
        <p:txBody>
          <a:bodyPr lIns="91420" tIns="45710" rIns="91420" bIns="45710">
            <a:noAutofit/>
          </a:bodyPr>
          <a:lstStyle>
            <a:lvl1pPr marL="3175" indent="0">
              <a:lnSpc>
                <a:spcPct val="100000"/>
              </a:lnSpc>
              <a:spcBef>
                <a:spcPts val="0"/>
              </a:spcBef>
              <a:buClr>
                <a:schemeClr val="tx1"/>
              </a:buClr>
              <a:buSzPct val="100000"/>
              <a:buFont typeface="Arial"/>
              <a:buNone/>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80975" indent="-176213">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55600" indent="-174625">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538163" indent="-176213">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712788" indent="-180975">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pic>
        <p:nvPicPr>
          <p:cNvPr id="7" name="Picture 6" descr="A close up of a sign&#10;&#10;Description automatically generated">
            <a:extLst>
              <a:ext uri="{FF2B5EF4-FFF2-40B4-BE49-F238E27FC236}">
                <a16:creationId xmlns:a16="http://schemas.microsoft.com/office/drawing/2014/main" id="{46D5D615-36A6-1D4B-8211-C0C8E96B173F}"/>
              </a:ext>
            </a:extLst>
          </p:cNvPr>
          <p:cNvPicPr>
            <a:picLocks noChangeAspect="1"/>
          </p:cNvPicPr>
          <p:nvPr userDrawn="1"/>
        </p:nvPicPr>
        <p:blipFill>
          <a:blip r:embed="rId2"/>
          <a:stretch>
            <a:fillRect/>
          </a:stretch>
        </p:blipFill>
        <p:spPr>
          <a:xfrm>
            <a:off x="7342716" y="247329"/>
            <a:ext cx="1438940" cy="326679"/>
          </a:xfrm>
          <a:prstGeom prst="rect">
            <a:avLst/>
          </a:prstGeom>
        </p:spPr>
      </p:pic>
    </p:spTree>
    <p:extLst>
      <p:ext uri="{BB962C8B-B14F-4D97-AF65-F5344CB8AC3E}">
        <p14:creationId xmlns:p14="http://schemas.microsoft.com/office/powerpoint/2010/main" val="3429801430"/>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Half page text two 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305597C-CEEB-3849-B9AC-5DB12F1EA33D}"/>
              </a:ext>
            </a:extLst>
          </p:cNvPr>
          <p:cNvSpPr/>
          <p:nvPr userDrawn="1"/>
        </p:nvSpPr>
        <p:spPr>
          <a:xfrm>
            <a:off x="0" y="0"/>
            <a:ext cx="4580092" cy="5143500"/>
          </a:xfrm>
          <a:prstGeom prst="rect">
            <a:avLst/>
          </a:prstGeom>
          <a:solidFill>
            <a:srgbClr val="0053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solidFill>
                <a:schemeClr val="bg1"/>
              </a:solidFill>
              <a:latin typeface="Arial" panose="020B0604020202020204" pitchFamily="34" charset="0"/>
            </a:endParaRPr>
          </a:p>
        </p:txBody>
      </p:sp>
      <p:sp>
        <p:nvSpPr>
          <p:cNvPr id="12" name="Rectangle 4">
            <a:extLst>
              <a:ext uri="{FF2B5EF4-FFF2-40B4-BE49-F238E27FC236}">
                <a16:creationId xmlns:a16="http://schemas.microsoft.com/office/drawing/2014/main" id="{74954270-400C-2045-9898-AD5D68CBB8C3}"/>
              </a:ext>
            </a:extLst>
          </p:cNvPr>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b="0" i="0" spc="20" baseline="0" dirty="0">
                <a:solidFill>
                  <a:srgbClr val="00B0F0"/>
                </a:solidFill>
                <a:latin typeface="Arial" panose="020B0604020202020204" pitchFamily="34" charset="0"/>
                <a:ea typeface="+mn-ea"/>
                <a:cs typeface="Arial" panose="020B0604020202020204" pitchFamily="34" charset="0"/>
              </a:rPr>
              <a:t>© 2018  Crowcon Detection Instruments. All rights reserved.</a:t>
            </a:r>
          </a:p>
        </p:txBody>
      </p:sp>
      <p:sp>
        <p:nvSpPr>
          <p:cNvPr id="10" name="Title Placeholder 5">
            <a:extLst>
              <a:ext uri="{FF2B5EF4-FFF2-40B4-BE49-F238E27FC236}">
                <a16:creationId xmlns:a16="http://schemas.microsoft.com/office/drawing/2014/main" id="{C7F3A01E-77F9-A141-8553-434218A915E9}"/>
              </a:ext>
            </a:extLst>
          </p:cNvPr>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b="0" i="0">
                <a:solidFill>
                  <a:schemeClr val="bg2"/>
                </a:solidFill>
                <a:latin typeface="Arial" panose="020B0604020202020204" pitchFamily="34" charset="0"/>
                <a:cs typeface="Arial" panose="020B0604020202020204" pitchFamily="34" charset="0"/>
              </a:defRPr>
            </a:lvl1pPr>
          </a:lstStyle>
          <a:p>
            <a:pPr lvl="0"/>
            <a:r>
              <a:rPr lang="en-GB" dirty="0"/>
              <a:t>Click to edit Master title style</a:t>
            </a:r>
          </a:p>
        </p:txBody>
      </p:sp>
      <p:sp>
        <p:nvSpPr>
          <p:cNvPr id="7" name="Text Placeholder 3">
            <a:extLst>
              <a:ext uri="{FF2B5EF4-FFF2-40B4-BE49-F238E27FC236}">
                <a16:creationId xmlns:a16="http://schemas.microsoft.com/office/drawing/2014/main" id="{EA760160-EC6C-0849-8BF1-6E6B7E06D8CB}"/>
              </a:ext>
            </a:extLst>
          </p:cNvPr>
          <p:cNvSpPr>
            <a:spLocks noGrp="1"/>
          </p:cNvSpPr>
          <p:nvPr>
            <p:ph type="body" sz="quarter" idx="12" hasCustomPrompt="1"/>
          </p:nvPr>
        </p:nvSpPr>
        <p:spPr>
          <a:xfrm>
            <a:off x="4755866" y="1201738"/>
            <a:ext cx="3886200" cy="3389312"/>
          </a:xfrm>
          <a:prstGeom prst="rect">
            <a:avLst/>
          </a:prstGeom>
        </p:spPr>
        <p:txBody>
          <a:bodyPr lIns="91420" tIns="45710" rIns="91420" bIns="45710">
            <a:noAutofit/>
          </a:bodyPr>
          <a:lstStyle>
            <a:lvl1pPr marL="3175" indent="0">
              <a:lnSpc>
                <a:spcPct val="100000"/>
              </a:lnSpc>
              <a:spcBef>
                <a:spcPts val="0"/>
              </a:spcBef>
              <a:buClr>
                <a:schemeClr val="tx1"/>
              </a:buClr>
              <a:buSzPct val="100000"/>
              <a:buFont typeface="Arial"/>
              <a:buNone/>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80975" indent="-176213">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55600" indent="-174625">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538163" indent="-176213">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712788" indent="-180975">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sp>
        <p:nvSpPr>
          <p:cNvPr id="8" name="Text Placeholder 3">
            <a:extLst>
              <a:ext uri="{FF2B5EF4-FFF2-40B4-BE49-F238E27FC236}">
                <a16:creationId xmlns:a16="http://schemas.microsoft.com/office/drawing/2014/main" id="{0E307C91-1C57-1C4F-8676-661D97DC18BD}"/>
              </a:ext>
            </a:extLst>
          </p:cNvPr>
          <p:cNvSpPr>
            <a:spLocks noGrp="1"/>
          </p:cNvSpPr>
          <p:nvPr>
            <p:ph type="body" sz="quarter" idx="10" hasCustomPrompt="1"/>
          </p:nvPr>
        </p:nvSpPr>
        <p:spPr>
          <a:xfrm>
            <a:off x="462301" y="1201738"/>
            <a:ext cx="4066769" cy="3389312"/>
          </a:xfrm>
          <a:prstGeom prst="rect">
            <a:avLst/>
          </a:prstGeom>
        </p:spPr>
        <p:txBody>
          <a:bodyPr lIns="91420" tIns="45710" rIns="91420" bIns="45710">
            <a:noAutofit/>
          </a:bodyPr>
          <a:lstStyle>
            <a:lvl1pPr marL="3175" indent="0">
              <a:lnSpc>
                <a:spcPct val="100000"/>
              </a:lnSpc>
              <a:spcBef>
                <a:spcPts val="0"/>
              </a:spcBef>
              <a:buClr>
                <a:schemeClr val="bg2"/>
              </a:buClr>
              <a:buSzPct val="100000"/>
              <a:buFont typeface="Arial"/>
              <a:buNone/>
              <a:tabLst/>
              <a:defRPr sz="2000" b="0" i="0">
                <a:solidFill>
                  <a:schemeClr val="bg2"/>
                </a:solidFill>
                <a:latin typeface="Arial" panose="020B0604020202020204" pitchFamily="34" charset="0"/>
                <a:ea typeface="Arial" panose="020B0604020202020204" pitchFamily="34" charset="0"/>
                <a:cs typeface="Arial" panose="020B0604020202020204" pitchFamily="34" charset="0"/>
              </a:defRPr>
            </a:lvl1pPr>
            <a:lvl2pPr marL="180975" indent="-176213">
              <a:lnSpc>
                <a:spcPct val="100000"/>
              </a:lnSpc>
              <a:spcBef>
                <a:spcPts val="200"/>
              </a:spcBef>
              <a:buClr>
                <a:schemeClr val="bg2"/>
              </a:buClr>
              <a:buSzPct val="100000"/>
              <a:buFont typeface="Arial"/>
              <a:buChar char="•"/>
              <a:tabLst/>
              <a:defRPr sz="2000" b="0" i="0">
                <a:solidFill>
                  <a:schemeClr val="bg2"/>
                </a:solidFill>
                <a:latin typeface="Arial" panose="020B0604020202020204" pitchFamily="34" charset="0"/>
                <a:ea typeface="Arial" panose="020B0604020202020204" pitchFamily="34" charset="0"/>
                <a:cs typeface="Arial" panose="020B0604020202020204" pitchFamily="34" charset="0"/>
              </a:defRPr>
            </a:lvl2pPr>
            <a:lvl3pPr marL="355600" indent="-174625">
              <a:lnSpc>
                <a:spcPct val="100000"/>
              </a:lnSpc>
              <a:spcBef>
                <a:spcPts val="200"/>
              </a:spcBef>
              <a:buClr>
                <a:schemeClr val="bg2"/>
              </a:buClr>
              <a:buSzPct val="100000"/>
              <a:buFont typeface="Arial"/>
              <a:buChar char="•"/>
              <a:tabLst/>
              <a:defRPr sz="2000" b="0" i="0">
                <a:solidFill>
                  <a:schemeClr val="bg2"/>
                </a:solidFill>
                <a:latin typeface="Arial" panose="020B0604020202020204" pitchFamily="34" charset="0"/>
                <a:ea typeface="Arial" panose="020B0604020202020204" pitchFamily="34" charset="0"/>
                <a:cs typeface="Arial" panose="020B0604020202020204" pitchFamily="34" charset="0"/>
              </a:defRPr>
            </a:lvl3pPr>
            <a:lvl4pPr marL="538163" indent="-176213">
              <a:lnSpc>
                <a:spcPct val="100000"/>
              </a:lnSpc>
              <a:spcBef>
                <a:spcPts val="200"/>
              </a:spcBef>
              <a:buClr>
                <a:schemeClr val="bg2"/>
              </a:buClr>
              <a:buSzPct val="100000"/>
              <a:buFont typeface="Arial"/>
              <a:buChar char="•"/>
              <a:tabLst/>
              <a:defRPr sz="2000" b="0" i="0">
                <a:solidFill>
                  <a:schemeClr val="bg2"/>
                </a:solidFill>
                <a:latin typeface="Arial" panose="020B0604020202020204" pitchFamily="34" charset="0"/>
                <a:ea typeface="Arial" panose="020B0604020202020204" pitchFamily="34" charset="0"/>
                <a:cs typeface="Arial" panose="020B0604020202020204" pitchFamily="34" charset="0"/>
              </a:defRPr>
            </a:lvl4pPr>
            <a:lvl5pPr marL="712788" indent="-180975">
              <a:lnSpc>
                <a:spcPct val="100000"/>
              </a:lnSpc>
              <a:spcBef>
                <a:spcPts val="200"/>
              </a:spcBef>
              <a:buClr>
                <a:schemeClr val="bg2"/>
              </a:buClr>
              <a:buSzPct val="100000"/>
              <a:buFont typeface="Arial"/>
              <a:buChar char="•"/>
              <a:tabLst/>
              <a:defRPr sz="2000" b="0" i="0">
                <a:solidFill>
                  <a:schemeClr val="bg2"/>
                </a:solidFill>
                <a:latin typeface="Arial" panose="020B0604020202020204" pitchFamily="34" charset="0"/>
                <a:ea typeface="Arial" panose="020B0604020202020204" pitchFamily="34" charset="0"/>
                <a:cs typeface="Arial" panose="020B06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descr="A close up of a sign&#10;&#10;Description automatically generated">
            <a:extLst>
              <a:ext uri="{FF2B5EF4-FFF2-40B4-BE49-F238E27FC236}">
                <a16:creationId xmlns:a16="http://schemas.microsoft.com/office/drawing/2014/main" id="{6EDB0353-EC12-D949-BCB5-56A6F379908B}"/>
              </a:ext>
            </a:extLst>
          </p:cNvPr>
          <p:cNvPicPr>
            <a:picLocks noChangeAspect="1"/>
          </p:cNvPicPr>
          <p:nvPr userDrawn="1"/>
        </p:nvPicPr>
        <p:blipFill>
          <a:blip r:embed="rId2"/>
          <a:stretch>
            <a:fillRect/>
          </a:stretch>
        </p:blipFill>
        <p:spPr>
          <a:xfrm>
            <a:off x="7342716" y="247329"/>
            <a:ext cx="1438940" cy="326679"/>
          </a:xfrm>
          <a:prstGeom prst="rect">
            <a:avLst/>
          </a:prstGeom>
        </p:spPr>
      </p:pic>
    </p:spTree>
    <p:extLst>
      <p:ext uri="{BB962C8B-B14F-4D97-AF65-F5344CB8AC3E}">
        <p14:creationId xmlns:p14="http://schemas.microsoft.com/office/powerpoint/2010/main" val="2770551288"/>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Orange">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A7E6A9E7-3AA5-FF4A-82AB-5172FA1CF49C}"/>
              </a:ext>
            </a:extLst>
          </p:cNvPr>
          <p:cNvPicPr>
            <a:picLocks noChangeAspect="1"/>
          </p:cNvPicPr>
          <p:nvPr userDrawn="1"/>
        </p:nvPicPr>
        <p:blipFill>
          <a:blip r:embed="rId2"/>
          <a:stretch>
            <a:fillRect/>
          </a:stretch>
        </p:blipFill>
        <p:spPr>
          <a:xfrm>
            <a:off x="0" y="0"/>
            <a:ext cx="9144000" cy="5148470"/>
          </a:xfrm>
          <a:prstGeom prst="rect">
            <a:avLst/>
          </a:prstGeom>
        </p:spPr>
      </p:pic>
      <p:pic>
        <p:nvPicPr>
          <p:cNvPr id="13" name="Picture 12" descr="A close up of a sign&#10;&#10;Description automatically generated">
            <a:extLst>
              <a:ext uri="{FF2B5EF4-FFF2-40B4-BE49-F238E27FC236}">
                <a16:creationId xmlns:a16="http://schemas.microsoft.com/office/drawing/2014/main" id="{C34B5EC5-85C9-A542-A336-816AC1A463E9}"/>
              </a:ext>
            </a:extLst>
          </p:cNvPr>
          <p:cNvPicPr>
            <a:picLocks noChangeAspect="1"/>
          </p:cNvPicPr>
          <p:nvPr userDrawn="1"/>
        </p:nvPicPr>
        <p:blipFill>
          <a:blip r:embed="rId3"/>
          <a:stretch>
            <a:fillRect/>
          </a:stretch>
        </p:blipFill>
        <p:spPr>
          <a:xfrm>
            <a:off x="7343704" y="251879"/>
            <a:ext cx="1438942" cy="326679"/>
          </a:xfrm>
          <a:prstGeom prst="rect">
            <a:avLst/>
          </a:prstGeom>
        </p:spPr>
      </p:pic>
      <p:sp>
        <p:nvSpPr>
          <p:cNvPr id="7" name="Title 1"/>
          <p:cNvSpPr>
            <a:spLocks noGrp="1"/>
          </p:cNvSpPr>
          <p:nvPr>
            <p:ph type="ctrTitle" hasCustomPrompt="1"/>
          </p:nvPr>
        </p:nvSpPr>
        <p:spPr>
          <a:xfrm>
            <a:off x="1819240" y="1286777"/>
            <a:ext cx="6788606" cy="2569946"/>
          </a:xfrm>
          <a:prstGeom prst="rect">
            <a:avLst/>
          </a:prstGeom>
          <a:noFill/>
        </p:spPr>
        <p:txBody>
          <a:bodyPr anchor="ctr">
            <a:noAutofit/>
          </a:bodyPr>
          <a:lstStyle>
            <a:lvl1pPr marL="0" indent="0" algn="l">
              <a:lnSpc>
                <a:spcPct val="90000"/>
              </a:lnSpc>
              <a:buFont typeface="Arial" panose="020B0604020202020204" pitchFamily="34" charset="0"/>
              <a:buNone/>
              <a:defRPr sz="4000" b="0" i="0" spc="0" baseline="0">
                <a:solidFill>
                  <a:srgbClr val="00539B"/>
                </a:solidFill>
                <a:latin typeface="Arial" panose="020B0604020202020204" pitchFamily="34" charset="0"/>
                <a:ea typeface="Arial" panose="020B0604020202020204" pitchFamily="34" charset="0"/>
                <a:cs typeface="Arial" panose="020B0604020202020204" pitchFamily="34" charset="0"/>
              </a:defRPr>
            </a:lvl1pPr>
          </a:lstStyle>
          <a:p>
            <a:r>
              <a:rPr lang="en-GB" dirty="0"/>
              <a:t>Section Title Goes Here</a:t>
            </a:r>
            <a:endParaRPr lang="en-US" dirty="0"/>
          </a:p>
        </p:txBody>
      </p:sp>
    </p:spTree>
    <p:extLst>
      <p:ext uri="{BB962C8B-B14F-4D97-AF65-F5344CB8AC3E}">
        <p14:creationId xmlns:p14="http://schemas.microsoft.com/office/powerpoint/2010/main" val="3712191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range Half page text two 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305597C-CEEB-3849-B9AC-5DB12F1EA33D}"/>
              </a:ext>
            </a:extLst>
          </p:cNvPr>
          <p:cNvSpPr/>
          <p:nvPr userDrawn="1"/>
        </p:nvSpPr>
        <p:spPr>
          <a:xfrm>
            <a:off x="0" y="0"/>
            <a:ext cx="4580092" cy="5143500"/>
          </a:xfrm>
          <a:prstGeom prst="rect">
            <a:avLst/>
          </a:prstGeom>
          <a:solidFill>
            <a:srgbClr val="F8972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solidFill>
                <a:schemeClr val="bg1"/>
              </a:solidFill>
              <a:latin typeface="Arial" panose="020B0604020202020204" pitchFamily="34" charset="0"/>
            </a:endParaRPr>
          </a:p>
        </p:txBody>
      </p:sp>
      <p:sp>
        <p:nvSpPr>
          <p:cNvPr id="12" name="Rectangle 4">
            <a:extLst>
              <a:ext uri="{FF2B5EF4-FFF2-40B4-BE49-F238E27FC236}">
                <a16:creationId xmlns:a16="http://schemas.microsoft.com/office/drawing/2014/main" id="{74954270-400C-2045-9898-AD5D68CBB8C3}"/>
              </a:ext>
            </a:extLst>
          </p:cNvPr>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b="0" i="0" kern="1200" spc="20" baseline="0" dirty="0">
                <a:solidFill>
                  <a:schemeClr val="accent5">
                    <a:lumMod val="40000"/>
                    <a:lumOff val="60000"/>
                  </a:schemeClr>
                </a:solidFill>
                <a:latin typeface="Arial" panose="020B0604020202020204" pitchFamily="34" charset="0"/>
                <a:ea typeface="ＭＳ Ｐゴシック" charset="0"/>
                <a:cs typeface="Arial" panose="020B0604020202020204" pitchFamily="34" charset="0"/>
              </a:rPr>
              <a:t>© 2018  Crowcon Detection Instruments. All rights reserved.</a:t>
            </a:r>
          </a:p>
        </p:txBody>
      </p:sp>
      <p:sp>
        <p:nvSpPr>
          <p:cNvPr id="10" name="Title Placeholder 5">
            <a:extLst>
              <a:ext uri="{FF2B5EF4-FFF2-40B4-BE49-F238E27FC236}">
                <a16:creationId xmlns:a16="http://schemas.microsoft.com/office/drawing/2014/main" id="{C7F3A01E-77F9-A141-8553-434218A915E9}"/>
              </a:ext>
            </a:extLst>
          </p:cNvPr>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b="0" i="0">
                <a:solidFill>
                  <a:srgbClr val="00539B"/>
                </a:solidFill>
                <a:latin typeface="Arial" panose="020B0604020202020204" pitchFamily="34" charset="0"/>
                <a:cs typeface="Arial" panose="020B0604020202020204" pitchFamily="34" charset="0"/>
              </a:defRPr>
            </a:lvl1pPr>
          </a:lstStyle>
          <a:p>
            <a:pPr lvl="0"/>
            <a:r>
              <a:rPr lang="en-GB" dirty="0"/>
              <a:t>Click to edit Master title style</a:t>
            </a:r>
          </a:p>
        </p:txBody>
      </p:sp>
      <p:sp>
        <p:nvSpPr>
          <p:cNvPr id="7" name="Text Placeholder 3">
            <a:extLst>
              <a:ext uri="{FF2B5EF4-FFF2-40B4-BE49-F238E27FC236}">
                <a16:creationId xmlns:a16="http://schemas.microsoft.com/office/drawing/2014/main" id="{EA760160-EC6C-0849-8BF1-6E6B7E06D8CB}"/>
              </a:ext>
            </a:extLst>
          </p:cNvPr>
          <p:cNvSpPr>
            <a:spLocks noGrp="1"/>
          </p:cNvSpPr>
          <p:nvPr>
            <p:ph type="body" sz="quarter" idx="12" hasCustomPrompt="1"/>
          </p:nvPr>
        </p:nvSpPr>
        <p:spPr>
          <a:xfrm>
            <a:off x="4755866" y="1201738"/>
            <a:ext cx="3886200" cy="3389312"/>
          </a:xfrm>
          <a:prstGeom prst="rect">
            <a:avLst/>
          </a:prstGeom>
        </p:spPr>
        <p:txBody>
          <a:bodyPr lIns="91420" tIns="45710" rIns="91420" bIns="45710">
            <a:noAutofit/>
          </a:bodyPr>
          <a:lstStyle>
            <a:lvl1pPr marL="3175" indent="0">
              <a:lnSpc>
                <a:spcPct val="100000"/>
              </a:lnSpc>
              <a:spcBef>
                <a:spcPts val="0"/>
              </a:spcBef>
              <a:buClr>
                <a:schemeClr val="tx1"/>
              </a:buClr>
              <a:buSzPct val="100000"/>
              <a:buFont typeface="Arial"/>
              <a:buNone/>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180975" indent="-176213">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355600" indent="-174625">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538163" indent="-176213">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712788" indent="-180975">
              <a:lnSpc>
                <a:spcPct val="100000"/>
              </a:lnSpc>
              <a:spcBef>
                <a:spcPts val="200"/>
              </a:spcBef>
              <a:buClr>
                <a:schemeClr val="tx1"/>
              </a:buClr>
              <a:buSzPct val="10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 </a:t>
            </a:r>
            <a:endParaRPr lang="en-US" dirty="0"/>
          </a:p>
        </p:txBody>
      </p:sp>
      <p:sp>
        <p:nvSpPr>
          <p:cNvPr id="8" name="Text Placeholder 3">
            <a:extLst>
              <a:ext uri="{FF2B5EF4-FFF2-40B4-BE49-F238E27FC236}">
                <a16:creationId xmlns:a16="http://schemas.microsoft.com/office/drawing/2014/main" id="{0E307C91-1C57-1C4F-8676-661D97DC18BD}"/>
              </a:ext>
            </a:extLst>
          </p:cNvPr>
          <p:cNvSpPr>
            <a:spLocks noGrp="1"/>
          </p:cNvSpPr>
          <p:nvPr>
            <p:ph type="body" sz="quarter" idx="10" hasCustomPrompt="1"/>
          </p:nvPr>
        </p:nvSpPr>
        <p:spPr>
          <a:xfrm>
            <a:off x="462301" y="1201738"/>
            <a:ext cx="4066769" cy="3389312"/>
          </a:xfrm>
          <a:prstGeom prst="rect">
            <a:avLst/>
          </a:prstGeom>
        </p:spPr>
        <p:txBody>
          <a:bodyPr lIns="91420" tIns="45710" rIns="91420" bIns="45710">
            <a:noAutofit/>
          </a:bodyPr>
          <a:lstStyle>
            <a:lvl1pPr marL="3175" indent="0">
              <a:lnSpc>
                <a:spcPct val="100000"/>
              </a:lnSpc>
              <a:spcBef>
                <a:spcPts val="0"/>
              </a:spcBef>
              <a:buClr>
                <a:srgbClr val="00539B"/>
              </a:buClr>
              <a:buSzPct val="100000"/>
              <a:buFont typeface="Arial"/>
              <a:buNone/>
              <a:tabLst/>
              <a:defRPr sz="2000" b="0" i="0">
                <a:solidFill>
                  <a:srgbClr val="00539B"/>
                </a:solidFill>
                <a:latin typeface="Arial" panose="020B0604020202020204" pitchFamily="34" charset="0"/>
                <a:ea typeface="Arial" panose="020B0604020202020204" pitchFamily="34" charset="0"/>
                <a:cs typeface="Arial" panose="020B0604020202020204" pitchFamily="34" charset="0"/>
              </a:defRPr>
            </a:lvl1pPr>
            <a:lvl2pPr marL="180975" indent="-176213">
              <a:lnSpc>
                <a:spcPct val="100000"/>
              </a:lnSpc>
              <a:spcBef>
                <a:spcPts val="200"/>
              </a:spcBef>
              <a:buClr>
                <a:srgbClr val="00539B"/>
              </a:buClr>
              <a:buSzPct val="100000"/>
              <a:buFont typeface="Arial"/>
              <a:buChar char="•"/>
              <a:tabLst/>
              <a:defRPr sz="2000" b="0" i="0">
                <a:solidFill>
                  <a:srgbClr val="00539B"/>
                </a:solidFill>
                <a:latin typeface="Arial" panose="020B0604020202020204" pitchFamily="34" charset="0"/>
                <a:ea typeface="Arial" panose="020B0604020202020204" pitchFamily="34" charset="0"/>
                <a:cs typeface="Arial" panose="020B0604020202020204" pitchFamily="34" charset="0"/>
              </a:defRPr>
            </a:lvl2pPr>
            <a:lvl3pPr marL="355600" indent="-174625">
              <a:lnSpc>
                <a:spcPct val="100000"/>
              </a:lnSpc>
              <a:spcBef>
                <a:spcPts val="200"/>
              </a:spcBef>
              <a:buClr>
                <a:srgbClr val="00539B"/>
              </a:buClr>
              <a:buSzPct val="100000"/>
              <a:buFont typeface="Arial"/>
              <a:buChar char="•"/>
              <a:tabLst/>
              <a:defRPr sz="2000" b="0" i="0">
                <a:solidFill>
                  <a:srgbClr val="00539B"/>
                </a:solidFill>
                <a:latin typeface="Arial" panose="020B0604020202020204" pitchFamily="34" charset="0"/>
                <a:ea typeface="Arial" panose="020B0604020202020204" pitchFamily="34" charset="0"/>
                <a:cs typeface="Arial" panose="020B0604020202020204" pitchFamily="34" charset="0"/>
              </a:defRPr>
            </a:lvl3pPr>
            <a:lvl4pPr marL="538163" indent="-176213">
              <a:lnSpc>
                <a:spcPct val="100000"/>
              </a:lnSpc>
              <a:spcBef>
                <a:spcPts val="200"/>
              </a:spcBef>
              <a:buClr>
                <a:srgbClr val="00539B"/>
              </a:buClr>
              <a:buSzPct val="100000"/>
              <a:buFont typeface="Arial"/>
              <a:buChar char="•"/>
              <a:tabLst/>
              <a:defRPr sz="2000" b="0" i="0">
                <a:solidFill>
                  <a:srgbClr val="00539B"/>
                </a:solidFill>
                <a:latin typeface="Arial" panose="020B0604020202020204" pitchFamily="34" charset="0"/>
                <a:ea typeface="Arial" panose="020B0604020202020204" pitchFamily="34" charset="0"/>
                <a:cs typeface="Arial" panose="020B0604020202020204" pitchFamily="34" charset="0"/>
              </a:defRPr>
            </a:lvl4pPr>
            <a:lvl5pPr marL="712788" indent="-180975">
              <a:lnSpc>
                <a:spcPct val="100000"/>
              </a:lnSpc>
              <a:spcBef>
                <a:spcPts val="200"/>
              </a:spcBef>
              <a:buClr>
                <a:srgbClr val="00539B"/>
              </a:buClr>
              <a:buSzPct val="100000"/>
              <a:buFont typeface="Arial"/>
              <a:buChar char="•"/>
              <a:tabLst/>
              <a:defRPr sz="2000" b="0" i="0">
                <a:solidFill>
                  <a:srgbClr val="00539B"/>
                </a:solidFill>
                <a:latin typeface="Arial" panose="020B0604020202020204" pitchFamily="34" charset="0"/>
                <a:ea typeface="Arial" panose="020B0604020202020204" pitchFamily="34" charset="0"/>
                <a:cs typeface="Arial" panose="020B06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28691999"/>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Half page picture title only">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b="0" i="0">
                <a:latin typeface="Arial" panose="020B0604020202020204" pitchFamily="34" charset="0"/>
                <a:cs typeface="Arial" panose="020B0604020202020204" pitchFamily="34" charset="0"/>
              </a:defRPr>
            </a:lvl1pPr>
          </a:lstStyle>
          <a:p>
            <a:endParaRPr lang="en-US" dirty="0"/>
          </a:p>
        </p:txBody>
      </p:sp>
      <p:sp>
        <p:nvSpPr>
          <p:cNvPr id="6" name="Rectangle 5">
            <a:extLst>
              <a:ext uri="{FF2B5EF4-FFF2-40B4-BE49-F238E27FC236}">
                <a16:creationId xmlns:a16="http://schemas.microsoft.com/office/drawing/2014/main" id="{5D0F500D-13C1-2748-9EAC-A08266D1A021}"/>
              </a:ext>
            </a:extLst>
          </p:cNvPr>
          <p:cNvSpPr/>
          <p:nvPr userDrawn="1"/>
        </p:nvSpPr>
        <p:spPr>
          <a:xfrm>
            <a:off x="0" y="0"/>
            <a:ext cx="4580092" cy="5143500"/>
          </a:xfrm>
          <a:prstGeom prst="rect">
            <a:avLst/>
          </a:prstGeom>
          <a:solidFill>
            <a:srgbClr val="0053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solidFill>
                <a:schemeClr val="bg1"/>
              </a:solidFill>
              <a:latin typeface="Arial" panose="020B0604020202020204" pitchFamily="34" charset="0"/>
            </a:endParaRPr>
          </a:p>
        </p:txBody>
      </p:sp>
      <p:sp>
        <p:nvSpPr>
          <p:cNvPr id="9" name="Rectangle 4">
            <a:extLst>
              <a:ext uri="{FF2B5EF4-FFF2-40B4-BE49-F238E27FC236}">
                <a16:creationId xmlns:a16="http://schemas.microsoft.com/office/drawing/2014/main" id="{7678EF1F-F70C-074E-8247-E5842EDB21F7}"/>
              </a:ext>
            </a:extLst>
          </p:cNvPr>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b="0" i="0" spc="20" baseline="0" dirty="0">
                <a:solidFill>
                  <a:srgbClr val="00B0F0"/>
                </a:solidFill>
                <a:latin typeface="Arial" panose="020B0604020202020204" pitchFamily="34" charset="0"/>
                <a:ea typeface="+mn-ea"/>
                <a:cs typeface="Arial" panose="020B0604020202020204" pitchFamily="34" charset="0"/>
              </a:rPr>
              <a:t>© 2018  Crowcon Detection Instruments. All rights reserved.</a:t>
            </a:r>
          </a:p>
        </p:txBody>
      </p:sp>
      <p:sp>
        <p:nvSpPr>
          <p:cNvPr id="10" name="Title Placeholder 5">
            <a:extLst>
              <a:ext uri="{FF2B5EF4-FFF2-40B4-BE49-F238E27FC236}">
                <a16:creationId xmlns:a16="http://schemas.microsoft.com/office/drawing/2014/main" id="{CFCE6437-B1F8-8B4C-BD3E-356A7E80E597}"/>
              </a:ext>
            </a:extLst>
          </p:cNvPr>
          <p:cNvSpPr>
            <a:spLocks noGrp="1"/>
          </p:cNvSpPr>
          <p:nvPr>
            <p:ph type="title"/>
          </p:nvPr>
        </p:nvSpPr>
        <p:spPr bwMode="auto">
          <a:xfrm>
            <a:off x="419100"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bg2"/>
                </a:solidFill>
                <a:latin typeface="Arial" panose="020B0604020202020204" pitchFamily="34" charset="0"/>
                <a:ea typeface="ＭＳ Ｐゴシック" charset="0"/>
                <a:cs typeface="Arial" panose="020B0604020202020204" pitchFamily="34" charset="0"/>
              </a:defRPr>
            </a:lvl1pPr>
          </a:lstStyle>
          <a:p>
            <a:pPr lvl="0"/>
            <a:r>
              <a:rPr lang="en-GB" dirty="0"/>
              <a:t>Click to edit Master title style</a:t>
            </a:r>
          </a:p>
        </p:txBody>
      </p:sp>
    </p:spTree>
    <p:extLst>
      <p:ext uri="{BB962C8B-B14F-4D97-AF65-F5344CB8AC3E}">
        <p14:creationId xmlns:p14="http://schemas.microsoft.com/office/powerpoint/2010/main" val="1642764624"/>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range_Half page picture title only">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b="0" i="0">
                <a:latin typeface="Arial" panose="020B0604020202020204" pitchFamily="34" charset="0"/>
                <a:cs typeface="Arial" panose="020B0604020202020204" pitchFamily="34" charset="0"/>
              </a:defRPr>
            </a:lvl1pPr>
          </a:lstStyle>
          <a:p>
            <a:endParaRPr lang="en-US" dirty="0"/>
          </a:p>
        </p:txBody>
      </p:sp>
      <p:sp>
        <p:nvSpPr>
          <p:cNvPr id="6" name="Rectangle 5">
            <a:extLst>
              <a:ext uri="{FF2B5EF4-FFF2-40B4-BE49-F238E27FC236}">
                <a16:creationId xmlns:a16="http://schemas.microsoft.com/office/drawing/2014/main" id="{5D0F500D-13C1-2748-9EAC-A08266D1A021}"/>
              </a:ext>
            </a:extLst>
          </p:cNvPr>
          <p:cNvSpPr/>
          <p:nvPr userDrawn="1"/>
        </p:nvSpPr>
        <p:spPr>
          <a:xfrm>
            <a:off x="0" y="0"/>
            <a:ext cx="4580092" cy="5143500"/>
          </a:xfrm>
          <a:prstGeom prst="rect">
            <a:avLst/>
          </a:prstGeom>
          <a:solidFill>
            <a:srgbClr val="F8972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solidFill>
                <a:schemeClr val="bg1"/>
              </a:solidFill>
              <a:latin typeface="Arial" panose="020B0604020202020204" pitchFamily="34" charset="0"/>
            </a:endParaRPr>
          </a:p>
        </p:txBody>
      </p:sp>
      <p:sp>
        <p:nvSpPr>
          <p:cNvPr id="9" name="Rectangle 4">
            <a:extLst>
              <a:ext uri="{FF2B5EF4-FFF2-40B4-BE49-F238E27FC236}">
                <a16:creationId xmlns:a16="http://schemas.microsoft.com/office/drawing/2014/main" id="{7678EF1F-F70C-074E-8247-E5842EDB21F7}"/>
              </a:ext>
            </a:extLst>
          </p:cNvPr>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b="0" i="0" kern="1200" spc="20" baseline="0" dirty="0">
                <a:solidFill>
                  <a:schemeClr val="accent5">
                    <a:lumMod val="40000"/>
                    <a:lumOff val="60000"/>
                  </a:schemeClr>
                </a:solidFill>
                <a:latin typeface="Arial" panose="020B0604020202020204" pitchFamily="34" charset="0"/>
                <a:ea typeface="ＭＳ Ｐゴシック" charset="0"/>
                <a:cs typeface="Arial" panose="020B0604020202020204" pitchFamily="34" charset="0"/>
              </a:rPr>
              <a:t>© 2018  Crowcon Detection Instruments. All rights reserved.</a:t>
            </a:r>
          </a:p>
        </p:txBody>
      </p:sp>
      <p:sp>
        <p:nvSpPr>
          <p:cNvPr id="10" name="Title Placeholder 5">
            <a:extLst>
              <a:ext uri="{FF2B5EF4-FFF2-40B4-BE49-F238E27FC236}">
                <a16:creationId xmlns:a16="http://schemas.microsoft.com/office/drawing/2014/main" id="{CFCE6437-B1F8-8B4C-BD3E-356A7E80E597}"/>
              </a:ext>
            </a:extLst>
          </p:cNvPr>
          <p:cNvSpPr>
            <a:spLocks noGrp="1"/>
          </p:cNvSpPr>
          <p:nvPr>
            <p:ph type="title"/>
          </p:nvPr>
        </p:nvSpPr>
        <p:spPr bwMode="auto">
          <a:xfrm>
            <a:off x="419100"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rgbClr val="00539B"/>
                </a:solidFill>
                <a:latin typeface="Arial" panose="020B0604020202020204" pitchFamily="34" charset="0"/>
                <a:ea typeface="ＭＳ Ｐゴシック" charset="0"/>
                <a:cs typeface="Arial" panose="020B0604020202020204" pitchFamily="34" charset="0"/>
              </a:defRPr>
            </a:lvl1pPr>
          </a:lstStyle>
          <a:p>
            <a:pPr lvl="0"/>
            <a:r>
              <a:rPr lang="en-GB" dirty="0"/>
              <a:t>Click to edit Master title style</a:t>
            </a:r>
          </a:p>
        </p:txBody>
      </p:sp>
    </p:spTree>
    <p:extLst>
      <p:ext uri="{BB962C8B-B14F-4D97-AF65-F5344CB8AC3E}">
        <p14:creationId xmlns:p14="http://schemas.microsoft.com/office/powerpoint/2010/main" val="2700621397"/>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_Half page pictur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b="0" i="0">
                <a:latin typeface="Arial" panose="020B0604020202020204" pitchFamily="34" charset="0"/>
                <a:cs typeface="Arial" panose="020B0604020202020204" pitchFamily="34" charset="0"/>
              </a:defRPr>
            </a:lvl1pPr>
          </a:lstStyle>
          <a:p>
            <a:endParaRPr lang="en-US" dirty="0"/>
          </a:p>
        </p:txBody>
      </p:sp>
      <p:sp>
        <p:nvSpPr>
          <p:cNvPr id="6" name="Rectangle 5">
            <a:extLst>
              <a:ext uri="{FF2B5EF4-FFF2-40B4-BE49-F238E27FC236}">
                <a16:creationId xmlns:a16="http://schemas.microsoft.com/office/drawing/2014/main" id="{5D0F500D-13C1-2748-9EAC-A08266D1A021}"/>
              </a:ext>
            </a:extLst>
          </p:cNvPr>
          <p:cNvSpPr/>
          <p:nvPr userDrawn="1"/>
        </p:nvSpPr>
        <p:spPr>
          <a:xfrm>
            <a:off x="0" y="0"/>
            <a:ext cx="4580092" cy="5143500"/>
          </a:xfrm>
          <a:prstGeom prst="rect">
            <a:avLst/>
          </a:prstGeom>
          <a:solidFill>
            <a:srgbClr val="0053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solidFill>
                <a:schemeClr val="bg1"/>
              </a:solidFill>
              <a:latin typeface="Arial" panose="020B0604020202020204" pitchFamily="34" charset="0"/>
            </a:endParaRPr>
          </a:p>
        </p:txBody>
      </p:sp>
      <p:sp>
        <p:nvSpPr>
          <p:cNvPr id="9" name="Rectangle 4">
            <a:extLst>
              <a:ext uri="{FF2B5EF4-FFF2-40B4-BE49-F238E27FC236}">
                <a16:creationId xmlns:a16="http://schemas.microsoft.com/office/drawing/2014/main" id="{7678EF1F-F70C-074E-8247-E5842EDB21F7}"/>
              </a:ext>
            </a:extLst>
          </p:cNvPr>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b="0" i="0" spc="20" baseline="0" dirty="0">
                <a:solidFill>
                  <a:srgbClr val="00B0F0"/>
                </a:solidFill>
                <a:latin typeface="Arial" panose="020B0604020202020204" pitchFamily="34" charset="0"/>
                <a:ea typeface="+mn-ea"/>
                <a:cs typeface="Arial" panose="020B0604020202020204" pitchFamily="34" charset="0"/>
              </a:rPr>
              <a:t>© 2018  Crowcon Detection Instruments. All rights reserved.</a:t>
            </a:r>
          </a:p>
        </p:txBody>
      </p:sp>
      <p:sp>
        <p:nvSpPr>
          <p:cNvPr id="8" name="Title Placeholder 5">
            <a:extLst>
              <a:ext uri="{FF2B5EF4-FFF2-40B4-BE49-F238E27FC236}">
                <a16:creationId xmlns:a16="http://schemas.microsoft.com/office/drawing/2014/main" id="{7DC36DB0-9233-FF43-9939-B2397C3FD5AE}"/>
              </a:ext>
            </a:extLst>
          </p:cNvPr>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b="0" i="0">
                <a:solidFill>
                  <a:schemeClr val="bg2"/>
                </a:solidFill>
                <a:latin typeface="Arial" panose="020B0604020202020204" pitchFamily="34" charset="0"/>
                <a:cs typeface="Arial" panose="020B0604020202020204" pitchFamily="34" charset="0"/>
              </a:defRPr>
            </a:lvl1pPr>
          </a:lstStyle>
          <a:p>
            <a:pPr lvl="0"/>
            <a:r>
              <a:rPr lang="en-GB" dirty="0"/>
              <a:t>Click to edit Master title style</a:t>
            </a:r>
          </a:p>
        </p:txBody>
      </p:sp>
      <p:sp>
        <p:nvSpPr>
          <p:cNvPr id="11" name="Text Placeholder 3">
            <a:extLst>
              <a:ext uri="{FF2B5EF4-FFF2-40B4-BE49-F238E27FC236}">
                <a16:creationId xmlns:a16="http://schemas.microsoft.com/office/drawing/2014/main" id="{3BBCB6CD-A458-9B46-8962-E8319E6C0468}"/>
              </a:ext>
            </a:extLst>
          </p:cNvPr>
          <p:cNvSpPr>
            <a:spLocks noGrp="1"/>
          </p:cNvSpPr>
          <p:nvPr>
            <p:ph type="body" sz="quarter" idx="11" hasCustomPrompt="1"/>
          </p:nvPr>
        </p:nvSpPr>
        <p:spPr>
          <a:xfrm>
            <a:off x="462301" y="1201738"/>
            <a:ext cx="3662024" cy="3389312"/>
          </a:xfrm>
          <a:prstGeom prst="rect">
            <a:avLst/>
          </a:prstGeom>
        </p:spPr>
        <p:txBody>
          <a:bodyPr lIns="91420" tIns="45710" rIns="91420" bIns="45710">
            <a:noAutofit/>
          </a:bodyPr>
          <a:lstStyle>
            <a:lvl1pPr marL="3175" indent="0">
              <a:lnSpc>
                <a:spcPct val="100000"/>
              </a:lnSpc>
              <a:spcBef>
                <a:spcPts val="0"/>
              </a:spcBef>
              <a:buClr>
                <a:schemeClr val="bg2"/>
              </a:buClr>
              <a:buSzPct val="100000"/>
              <a:buFont typeface="Arial"/>
              <a:buNone/>
              <a:tabLst/>
              <a:defRPr sz="2000" b="0" i="0">
                <a:solidFill>
                  <a:schemeClr val="bg2"/>
                </a:solidFill>
                <a:latin typeface="Arial" panose="020B0604020202020204" pitchFamily="34" charset="0"/>
                <a:ea typeface="Arial" panose="020B0604020202020204" pitchFamily="34" charset="0"/>
                <a:cs typeface="Arial" panose="020B0604020202020204" pitchFamily="34" charset="0"/>
              </a:defRPr>
            </a:lvl1pPr>
            <a:lvl2pPr marL="180975" indent="-176213">
              <a:lnSpc>
                <a:spcPct val="100000"/>
              </a:lnSpc>
              <a:spcBef>
                <a:spcPts val="200"/>
              </a:spcBef>
              <a:buClr>
                <a:schemeClr val="bg2"/>
              </a:buClr>
              <a:buSzPct val="100000"/>
              <a:buFont typeface="Arial"/>
              <a:buChar char="•"/>
              <a:tabLst/>
              <a:defRPr sz="2000" b="0" i="0">
                <a:solidFill>
                  <a:schemeClr val="bg2"/>
                </a:solidFill>
                <a:latin typeface="Arial" panose="020B0604020202020204" pitchFamily="34" charset="0"/>
                <a:ea typeface="Arial" panose="020B0604020202020204" pitchFamily="34" charset="0"/>
                <a:cs typeface="Arial" panose="020B0604020202020204" pitchFamily="34" charset="0"/>
              </a:defRPr>
            </a:lvl2pPr>
            <a:lvl3pPr marL="355600" indent="-174625">
              <a:lnSpc>
                <a:spcPct val="100000"/>
              </a:lnSpc>
              <a:spcBef>
                <a:spcPts val="200"/>
              </a:spcBef>
              <a:buClr>
                <a:schemeClr val="bg2"/>
              </a:buClr>
              <a:buSzPct val="100000"/>
              <a:buFont typeface="Arial"/>
              <a:buChar char="•"/>
              <a:tabLst/>
              <a:defRPr sz="2000" b="0" i="0">
                <a:solidFill>
                  <a:schemeClr val="bg2"/>
                </a:solidFill>
                <a:latin typeface="Arial" panose="020B0604020202020204" pitchFamily="34" charset="0"/>
                <a:ea typeface="Arial" panose="020B0604020202020204" pitchFamily="34" charset="0"/>
                <a:cs typeface="Arial" panose="020B0604020202020204" pitchFamily="34" charset="0"/>
              </a:defRPr>
            </a:lvl3pPr>
            <a:lvl4pPr marL="538163" indent="-176213">
              <a:lnSpc>
                <a:spcPct val="100000"/>
              </a:lnSpc>
              <a:spcBef>
                <a:spcPts val="200"/>
              </a:spcBef>
              <a:buClr>
                <a:schemeClr val="bg2"/>
              </a:buClr>
              <a:buSzPct val="100000"/>
              <a:buFont typeface="Arial"/>
              <a:buChar char="•"/>
              <a:tabLst/>
              <a:defRPr sz="2000" b="0" i="0">
                <a:solidFill>
                  <a:schemeClr val="bg2"/>
                </a:solidFill>
                <a:latin typeface="Arial" panose="020B0604020202020204" pitchFamily="34" charset="0"/>
                <a:ea typeface="Arial" panose="020B0604020202020204" pitchFamily="34" charset="0"/>
                <a:cs typeface="Arial" panose="020B0604020202020204" pitchFamily="34" charset="0"/>
              </a:defRPr>
            </a:lvl4pPr>
            <a:lvl5pPr marL="712788" indent="-180975">
              <a:lnSpc>
                <a:spcPct val="100000"/>
              </a:lnSpc>
              <a:spcBef>
                <a:spcPts val="200"/>
              </a:spcBef>
              <a:buClr>
                <a:schemeClr val="bg2"/>
              </a:buClr>
              <a:buSzPct val="100000"/>
              <a:buFont typeface="Arial"/>
              <a:buChar char="•"/>
              <a:tabLst/>
              <a:defRPr sz="2000" b="0" i="0">
                <a:solidFill>
                  <a:schemeClr val="bg2"/>
                </a:solidFill>
                <a:latin typeface="Arial" panose="020B0604020202020204" pitchFamily="34" charset="0"/>
                <a:ea typeface="Arial" panose="020B0604020202020204" pitchFamily="34" charset="0"/>
                <a:cs typeface="Arial" panose="020B06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51644483"/>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range_Half page pictur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b="0" i="0">
                <a:latin typeface="Arial" panose="020B0604020202020204" pitchFamily="34" charset="0"/>
                <a:cs typeface="Arial" panose="020B0604020202020204" pitchFamily="34" charset="0"/>
              </a:defRPr>
            </a:lvl1pPr>
          </a:lstStyle>
          <a:p>
            <a:endParaRPr lang="en-US" dirty="0"/>
          </a:p>
        </p:txBody>
      </p:sp>
      <p:sp>
        <p:nvSpPr>
          <p:cNvPr id="6" name="Rectangle 5">
            <a:extLst>
              <a:ext uri="{FF2B5EF4-FFF2-40B4-BE49-F238E27FC236}">
                <a16:creationId xmlns:a16="http://schemas.microsoft.com/office/drawing/2014/main" id="{5D0F500D-13C1-2748-9EAC-A08266D1A021}"/>
              </a:ext>
            </a:extLst>
          </p:cNvPr>
          <p:cNvSpPr/>
          <p:nvPr userDrawn="1"/>
        </p:nvSpPr>
        <p:spPr>
          <a:xfrm>
            <a:off x="0" y="0"/>
            <a:ext cx="4580092" cy="5143500"/>
          </a:xfrm>
          <a:prstGeom prst="rect">
            <a:avLst/>
          </a:prstGeom>
          <a:solidFill>
            <a:srgbClr val="F8972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solidFill>
                <a:schemeClr val="bg1"/>
              </a:solidFill>
              <a:latin typeface="Arial" panose="020B0604020202020204" pitchFamily="34" charset="0"/>
            </a:endParaRPr>
          </a:p>
        </p:txBody>
      </p:sp>
      <p:sp>
        <p:nvSpPr>
          <p:cNvPr id="9" name="Rectangle 4">
            <a:extLst>
              <a:ext uri="{FF2B5EF4-FFF2-40B4-BE49-F238E27FC236}">
                <a16:creationId xmlns:a16="http://schemas.microsoft.com/office/drawing/2014/main" id="{7678EF1F-F70C-074E-8247-E5842EDB21F7}"/>
              </a:ext>
            </a:extLst>
          </p:cNvPr>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b="0" i="0" kern="1200" spc="20" baseline="0" dirty="0">
                <a:solidFill>
                  <a:schemeClr val="accent5">
                    <a:lumMod val="40000"/>
                    <a:lumOff val="60000"/>
                  </a:schemeClr>
                </a:solidFill>
                <a:latin typeface="Arial" panose="020B0604020202020204" pitchFamily="34" charset="0"/>
                <a:ea typeface="ＭＳ Ｐゴシック" charset="0"/>
                <a:cs typeface="Arial" panose="020B0604020202020204" pitchFamily="34" charset="0"/>
              </a:rPr>
              <a:t>© 2018  Crowcon Detection Instruments. All rights reserved.</a:t>
            </a:r>
          </a:p>
        </p:txBody>
      </p:sp>
      <p:sp>
        <p:nvSpPr>
          <p:cNvPr id="8" name="Title Placeholder 5">
            <a:extLst>
              <a:ext uri="{FF2B5EF4-FFF2-40B4-BE49-F238E27FC236}">
                <a16:creationId xmlns:a16="http://schemas.microsoft.com/office/drawing/2014/main" id="{7DC36DB0-9233-FF43-9939-B2397C3FD5AE}"/>
              </a:ext>
            </a:extLst>
          </p:cNvPr>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b="0" i="0">
                <a:solidFill>
                  <a:srgbClr val="00539B"/>
                </a:solidFill>
                <a:latin typeface="Arial" panose="020B0604020202020204" pitchFamily="34" charset="0"/>
                <a:cs typeface="Arial" panose="020B0604020202020204" pitchFamily="34" charset="0"/>
              </a:defRPr>
            </a:lvl1pPr>
          </a:lstStyle>
          <a:p>
            <a:pPr lvl="0"/>
            <a:r>
              <a:rPr lang="en-GB" dirty="0"/>
              <a:t>Click to edit Master title style</a:t>
            </a:r>
          </a:p>
        </p:txBody>
      </p:sp>
      <p:sp>
        <p:nvSpPr>
          <p:cNvPr id="11" name="Text Placeholder 3">
            <a:extLst>
              <a:ext uri="{FF2B5EF4-FFF2-40B4-BE49-F238E27FC236}">
                <a16:creationId xmlns:a16="http://schemas.microsoft.com/office/drawing/2014/main" id="{3BBCB6CD-A458-9B46-8962-E8319E6C0468}"/>
              </a:ext>
            </a:extLst>
          </p:cNvPr>
          <p:cNvSpPr>
            <a:spLocks noGrp="1"/>
          </p:cNvSpPr>
          <p:nvPr>
            <p:ph type="body" sz="quarter" idx="11" hasCustomPrompt="1"/>
          </p:nvPr>
        </p:nvSpPr>
        <p:spPr>
          <a:xfrm>
            <a:off x="462301" y="1201738"/>
            <a:ext cx="3662024" cy="3389312"/>
          </a:xfrm>
          <a:prstGeom prst="rect">
            <a:avLst/>
          </a:prstGeom>
        </p:spPr>
        <p:txBody>
          <a:bodyPr lIns="91420" tIns="45710" rIns="91420" bIns="45710">
            <a:noAutofit/>
          </a:bodyPr>
          <a:lstStyle>
            <a:lvl1pPr marL="3175" indent="0">
              <a:lnSpc>
                <a:spcPct val="100000"/>
              </a:lnSpc>
              <a:spcBef>
                <a:spcPts val="0"/>
              </a:spcBef>
              <a:buClr>
                <a:srgbClr val="00539B"/>
              </a:buClr>
              <a:buSzPct val="100000"/>
              <a:buFont typeface="Arial"/>
              <a:buNone/>
              <a:tabLst/>
              <a:defRPr sz="2000" b="0" i="0">
                <a:solidFill>
                  <a:srgbClr val="00539B"/>
                </a:solidFill>
                <a:latin typeface="Arial" panose="020B0604020202020204" pitchFamily="34" charset="0"/>
                <a:ea typeface="Arial" panose="020B0604020202020204" pitchFamily="34" charset="0"/>
                <a:cs typeface="Arial" panose="020B0604020202020204" pitchFamily="34" charset="0"/>
              </a:defRPr>
            </a:lvl1pPr>
            <a:lvl2pPr marL="180975" indent="-176213">
              <a:lnSpc>
                <a:spcPct val="100000"/>
              </a:lnSpc>
              <a:spcBef>
                <a:spcPts val="200"/>
              </a:spcBef>
              <a:buClr>
                <a:srgbClr val="00539B"/>
              </a:buClr>
              <a:buSzPct val="100000"/>
              <a:buFont typeface="Arial"/>
              <a:buChar char="•"/>
              <a:tabLst/>
              <a:defRPr sz="2000" b="0" i="0">
                <a:solidFill>
                  <a:srgbClr val="00539B"/>
                </a:solidFill>
                <a:latin typeface="Arial" panose="020B0604020202020204" pitchFamily="34" charset="0"/>
                <a:ea typeface="Arial" panose="020B0604020202020204" pitchFamily="34" charset="0"/>
                <a:cs typeface="Arial" panose="020B0604020202020204" pitchFamily="34" charset="0"/>
              </a:defRPr>
            </a:lvl2pPr>
            <a:lvl3pPr marL="355600" indent="-174625">
              <a:lnSpc>
                <a:spcPct val="100000"/>
              </a:lnSpc>
              <a:spcBef>
                <a:spcPts val="200"/>
              </a:spcBef>
              <a:buClr>
                <a:srgbClr val="00539B"/>
              </a:buClr>
              <a:buSzPct val="100000"/>
              <a:buFont typeface="Arial"/>
              <a:buChar char="•"/>
              <a:tabLst/>
              <a:defRPr sz="2000" b="0" i="0">
                <a:solidFill>
                  <a:srgbClr val="00539B"/>
                </a:solidFill>
                <a:latin typeface="Arial" panose="020B0604020202020204" pitchFamily="34" charset="0"/>
                <a:ea typeface="Arial" panose="020B0604020202020204" pitchFamily="34" charset="0"/>
                <a:cs typeface="Arial" panose="020B0604020202020204" pitchFamily="34" charset="0"/>
              </a:defRPr>
            </a:lvl3pPr>
            <a:lvl4pPr marL="538163" indent="-176213">
              <a:lnSpc>
                <a:spcPct val="100000"/>
              </a:lnSpc>
              <a:spcBef>
                <a:spcPts val="200"/>
              </a:spcBef>
              <a:buClr>
                <a:srgbClr val="00539B"/>
              </a:buClr>
              <a:buSzPct val="100000"/>
              <a:buFont typeface="Arial"/>
              <a:buChar char="•"/>
              <a:tabLst/>
              <a:defRPr sz="2000" b="0" i="0">
                <a:solidFill>
                  <a:srgbClr val="00539B"/>
                </a:solidFill>
                <a:latin typeface="Arial" panose="020B0604020202020204" pitchFamily="34" charset="0"/>
                <a:ea typeface="Arial" panose="020B0604020202020204" pitchFamily="34" charset="0"/>
                <a:cs typeface="Arial" panose="020B0604020202020204" pitchFamily="34" charset="0"/>
              </a:defRPr>
            </a:lvl4pPr>
            <a:lvl5pPr marL="712788" indent="-180975">
              <a:lnSpc>
                <a:spcPct val="100000"/>
              </a:lnSpc>
              <a:spcBef>
                <a:spcPts val="200"/>
              </a:spcBef>
              <a:buClr>
                <a:srgbClr val="00539B"/>
              </a:buClr>
              <a:buSzPct val="100000"/>
              <a:buFont typeface="Arial"/>
              <a:buChar char="•"/>
              <a:tabLst/>
              <a:defRPr sz="2000" b="0" i="0">
                <a:solidFill>
                  <a:srgbClr val="00539B"/>
                </a:solidFill>
                <a:latin typeface="Arial" panose="020B0604020202020204" pitchFamily="34" charset="0"/>
                <a:ea typeface="Arial" panose="020B0604020202020204" pitchFamily="34" charset="0"/>
                <a:cs typeface="Arial" panose="020B06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00253961"/>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00539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741BC1-1256-0B47-81A0-B8FADAD694D6}"/>
              </a:ext>
            </a:extLst>
          </p:cNvPr>
          <p:cNvPicPr>
            <a:picLocks noChangeAspect="1"/>
          </p:cNvPicPr>
          <p:nvPr userDrawn="1"/>
        </p:nvPicPr>
        <p:blipFill>
          <a:blip r:embed="rId2"/>
          <a:stretch>
            <a:fillRect/>
          </a:stretch>
        </p:blipFill>
        <p:spPr>
          <a:xfrm>
            <a:off x="3412606" y="2308535"/>
            <a:ext cx="2318787" cy="526427"/>
          </a:xfrm>
          <a:prstGeom prst="rect">
            <a:avLst/>
          </a:prstGeom>
        </p:spPr>
      </p:pic>
    </p:spTree>
    <p:extLst>
      <p:ext uri="{BB962C8B-B14F-4D97-AF65-F5344CB8AC3E}">
        <p14:creationId xmlns:p14="http://schemas.microsoft.com/office/powerpoint/2010/main" val="958759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2BD5CA4E-6220-8443-96B4-FB658E8F6C15}"/>
              </a:ext>
            </a:extLst>
          </p:cNvPr>
          <p:cNvPicPr>
            <a:picLocks noChangeAspect="1"/>
          </p:cNvPicPr>
          <p:nvPr userDrawn="1"/>
        </p:nvPicPr>
        <p:blipFill>
          <a:blip r:embed="rId2"/>
          <a:stretch>
            <a:fillRect/>
          </a:stretch>
        </p:blipFill>
        <p:spPr>
          <a:xfrm>
            <a:off x="0" y="0"/>
            <a:ext cx="9144000" cy="5148470"/>
          </a:xfrm>
          <a:prstGeom prst="rect">
            <a:avLst/>
          </a:prstGeom>
        </p:spPr>
      </p:pic>
      <p:sp>
        <p:nvSpPr>
          <p:cNvPr id="7" name="Title 1"/>
          <p:cNvSpPr>
            <a:spLocks noGrp="1"/>
          </p:cNvSpPr>
          <p:nvPr>
            <p:ph type="ctrTitle" hasCustomPrompt="1"/>
          </p:nvPr>
        </p:nvSpPr>
        <p:spPr>
          <a:xfrm>
            <a:off x="441397" y="1286777"/>
            <a:ext cx="6788606" cy="2569946"/>
          </a:xfrm>
          <a:prstGeom prst="rect">
            <a:avLst/>
          </a:prstGeom>
          <a:noFill/>
        </p:spPr>
        <p:txBody>
          <a:bodyPr anchor="ctr">
            <a:noAutofit/>
          </a:bodyPr>
          <a:lstStyle>
            <a:lvl1pPr marL="0" indent="0" algn="l">
              <a:lnSpc>
                <a:spcPct val="90000"/>
              </a:lnSpc>
              <a:buFont typeface="Arial" panose="020B0604020202020204" pitchFamily="34" charset="0"/>
              <a:buNone/>
              <a:defRPr sz="4000" b="0" i="0" spc="0" baseline="0">
                <a:solidFill>
                  <a:schemeClr val="bg2"/>
                </a:solidFill>
                <a:latin typeface="Arial" panose="020B0604020202020204" pitchFamily="34" charset="0"/>
                <a:ea typeface="Arial" panose="020B0604020202020204" pitchFamily="34" charset="0"/>
                <a:cs typeface="Arial" panose="020B0604020202020204" pitchFamily="34" charset="0"/>
              </a:defRPr>
            </a:lvl1pPr>
          </a:lstStyle>
          <a:p>
            <a:r>
              <a:rPr lang="en-GB" dirty="0"/>
              <a:t>Section Title Goes Here</a:t>
            </a:r>
            <a:endParaRPr lang="en-US" dirty="0"/>
          </a:p>
        </p:txBody>
      </p:sp>
      <p:pic>
        <p:nvPicPr>
          <p:cNvPr id="5" name="Picture 4">
            <a:extLst>
              <a:ext uri="{FF2B5EF4-FFF2-40B4-BE49-F238E27FC236}">
                <a16:creationId xmlns:a16="http://schemas.microsoft.com/office/drawing/2014/main" id="{60226F48-DC17-7547-AB2F-C5D4DC818917}"/>
              </a:ext>
            </a:extLst>
          </p:cNvPr>
          <p:cNvPicPr>
            <a:picLocks noChangeAspect="1"/>
          </p:cNvPicPr>
          <p:nvPr userDrawn="1"/>
        </p:nvPicPr>
        <p:blipFill>
          <a:blip r:embed="rId3"/>
          <a:stretch>
            <a:fillRect/>
          </a:stretch>
        </p:blipFill>
        <p:spPr>
          <a:xfrm>
            <a:off x="532873" y="247330"/>
            <a:ext cx="1438939" cy="326678"/>
          </a:xfrm>
          <a:prstGeom prst="rect">
            <a:avLst/>
          </a:prstGeom>
        </p:spPr>
      </p:pic>
    </p:spTree>
    <p:extLst>
      <p:ext uri="{BB962C8B-B14F-4D97-AF65-F5344CB8AC3E}">
        <p14:creationId xmlns:p14="http://schemas.microsoft.com/office/powerpoint/2010/main" val="305528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0" i="0" baseline="0">
                <a:solidFill>
                  <a:schemeClr val="tx1"/>
                </a:solidFill>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907139"/>
            <a:ext cx="8139112" cy="533608"/>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b="0" i="0">
                <a:solidFill>
                  <a:srgbClr val="00539B"/>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630564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Full bleed photo no titl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0" i="0" baseline="0">
                <a:solidFill>
                  <a:schemeClr val="tx1"/>
                </a:solidFill>
                <a:latin typeface="Arial" panose="020B0604020202020204" pitchFamily="34" charset="0"/>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223005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alf Page Photo With Text">
    <p:bg>
      <p:bgPr>
        <a:solidFill>
          <a:schemeClr val="bg2"/>
        </a:solidFill>
        <a:effectLst/>
      </p:bgPr>
    </p:bg>
    <p:spTree>
      <p:nvGrpSpPr>
        <p:cNvPr id="1" name=""/>
        <p:cNvGrpSpPr/>
        <p:nvPr/>
      </p:nvGrpSpPr>
      <p:grpSpPr>
        <a:xfrm>
          <a:off x="0" y="0"/>
          <a:ext cx="0" cy="0"/>
          <a:chOff x="0" y="0"/>
          <a:chExt cx="0" cy="0"/>
        </a:xfrm>
      </p:grpSpPr>
      <p:pic>
        <p:nvPicPr>
          <p:cNvPr id="5" name="Picture 4" descr="A close up of a white background&#10;&#10;Description automatically generated">
            <a:extLst>
              <a:ext uri="{FF2B5EF4-FFF2-40B4-BE49-F238E27FC236}">
                <a16:creationId xmlns:a16="http://schemas.microsoft.com/office/drawing/2014/main" id="{E591359B-F049-2A43-B68A-46C082B97E8F}"/>
              </a:ext>
            </a:extLst>
          </p:cNvPr>
          <p:cNvPicPr>
            <a:picLocks noChangeAspect="1"/>
          </p:cNvPicPr>
          <p:nvPr userDrawn="1"/>
        </p:nvPicPr>
        <p:blipFill>
          <a:blip r:embed="rId2"/>
          <a:stretch>
            <a:fillRect/>
          </a:stretch>
        </p:blipFill>
        <p:spPr>
          <a:xfrm>
            <a:off x="0" y="0"/>
            <a:ext cx="9135174" cy="5143500"/>
          </a:xfrm>
          <a:prstGeom prst="rect">
            <a:avLst/>
          </a:prstGeom>
        </p:spPr>
      </p:pic>
      <p:sp>
        <p:nvSpPr>
          <p:cNvPr id="3" name="Picture Placeholder 2"/>
          <p:cNvSpPr>
            <a:spLocks noGrp="1"/>
          </p:cNvSpPr>
          <p:nvPr>
            <p:ph type="pic" sz="quarter" idx="10"/>
          </p:nvPr>
        </p:nvSpPr>
        <p:spPr>
          <a:xfrm>
            <a:off x="1" y="0"/>
            <a:ext cx="9135173" cy="3489570"/>
          </a:xfrm>
          <a:prstGeom prst="rect">
            <a:avLst/>
          </a:prstGeom>
          <a:solidFill>
            <a:schemeClr val="bg2"/>
          </a:solidFill>
        </p:spPr>
        <p:txBody>
          <a:bodyPr vert="horz" lIns="91420" tIns="45710" rIns="91420" bIns="45710"/>
          <a:lstStyle>
            <a:lvl1pPr marL="0" indent="0" algn="ctr">
              <a:buNone/>
              <a:defRPr sz="2200" b="0" i="0" baseline="0">
                <a:solidFill>
                  <a:schemeClr val="tx1"/>
                </a:solidFill>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6" name="Text Placeholder 3">
            <a:extLst>
              <a:ext uri="{FF2B5EF4-FFF2-40B4-BE49-F238E27FC236}">
                <a16:creationId xmlns:a16="http://schemas.microsoft.com/office/drawing/2014/main" id="{B04AFF78-0B1C-7944-A951-F4715E4F606D}"/>
              </a:ext>
            </a:extLst>
          </p:cNvPr>
          <p:cNvSpPr>
            <a:spLocks noGrp="1"/>
          </p:cNvSpPr>
          <p:nvPr>
            <p:ph type="body" sz="quarter" idx="11" hasCustomPrompt="1"/>
          </p:nvPr>
        </p:nvSpPr>
        <p:spPr>
          <a:xfrm>
            <a:off x="462301" y="3500154"/>
            <a:ext cx="8277344" cy="1643346"/>
          </a:xfrm>
          <a:prstGeom prst="rect">
            <a:avLst/>
          </a:prstGeom>
        </p:spPr>
        <p:txBody>
          <a:bodyPr lIns="91420" tIns="45710" rIns="91420" bIns="45710" anchor="ctr">
            <a:noAutofit/>
          </a:bodyPr>
          <a:lstStyle>
            <a:lvl1pPr marL="3175" indent="0">
              <a:lnSpc>
                <a:spcPct val="100000"/>
              </a:lnSpc>
              <a:spcBef>
                <a:spcPts val="0"/>
              </a:spcBef>
              <a:buClr>
                <a:schemeClr val="tx1"/>
              </a:buClr>
              <a:buSzPct val="80000"/>
              <a:buFont typeface="Arial"/>
              <a:buNone/>
              <a:tabLst/>
              <a:defRPr sz="2400" b="0" i="0">
                <a:solidFill>
                  <a:srgbClr val="00539B"/>
                </a:solidFill>
                <a:latin typeface="Arial" panose="020B0604020202020204" pitchFamily="34" charset="0"/>
                <a:ea typeface="Arial" panose="020B0604020202020204" pitchFamily="34" charset="0"/>
                <a:cs typeface="Arial" panose="020B0604020202020204" pitchFamily="34" charset="0"/>
              </a:defRPr>
            </a:lvl1pPr>
            <a:lvl2pPr marL="4762" indent="0">
              <a:lnSpc>
                <a:spcPct val="100000"/>
              </a:lnSpc>
              <a:spcBef>
                <a:spcPts val="200"/>
              </a:spcBef>
              <a:buClr>
                <a:schemeClr val="tx1"/>
              </a:buClr>
              <a:buSzPct val="80000"/>
              <a:buFont typeface="Arial"/>
              <a:buNone/>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80975" indent="-176213">
              <a:lnSpc>
                <a:spcPct val="100000"/>
              </a:lnSpc>
              <a:spcBef>
                <a:spcPts val="200"/>
              </a:spcBef>
              <a:buClr>
                <a:schemeClr val="tx1"/>
              </a:buClr>
              <a:buSzPct val="8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355600" indent="-174625">
              <a:lnSpc>
                <a:spcPct val="100000"/>
              </a:lnSpc>
              <a:spcBef>
                <a:spcPts val="200"/>
              </a:spcBef>
              <a:buClr>
                <a:schemeClr val="tx1"/>
              </a:buClr>
              <a:buSzPct val="8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538163" indent="-182563">
              <a:lnSpc>
                <a:spcPct val="100000"/>
              </a:lnSpc>
              <a:spcBef>
                <a:spcPts val="200"/>
              </a:spcBef>
              <a:buClr>
                <a:schemeClr val="tx1"/>
              </a:buClr>
              <a:buSzPct val="8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1557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9135173" cy="3489570"/>
          </a:xfrm>
          <a:prstGeom prst="rect">
            <a:avLst/>
          </a:prstGeom>
          <a:solidFill>
            <a:schemeClr val="bg2"/>
          </a:solidFill>
        </p:spPr>
        <p:txBody>
          <a:bodyPr vert="horz" lIns="91420" tIns="45710" rIns="91420" bIns="45710"/>
          <a:lstStyle>
            <a:lvl1pPr marL="0" indent="0" algn="ctr">
              <a:buNone/>
              <a:defRPr sz="2200" b="0" i="0" baseline="0">
                <a:solidFill>
                  <a:schemeClr val="tx1"/>
                </a:solidFill>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6" name="Text Placeholder 3">
            <a:extLst>
              <a:ext uri="{FF2B5EF4-FFF2-40B4-BE49-F238E27FC236}">
                <a16:creationId xmlns:a16="http://schemas.microsoft.com/office/drawing/2014/main" id="{B04AFF78-0B1C-7944-A951-F4715E4F606D}"/>
              </a:ext>
            </a:extLst>
          </p:cNvPr>
          <p:cNvSpPr>
            <a:spLocks noGrp="1"/>
          </p:cNvSpPr>
          <p:nvPr>
            <p:ph type="body" sz="quarter" idx="11" hasCustomPrompt="1"/>
          </p:nvPr>
        </p:nvSpPr>
        <p:spPr>
          <a:xfrm>
            <a:off x="2805939" y="3608104"/>
            <a:ext cx="5933705" cy="733179"/>
          </a:xfrm>
          <a:prstGeom prst="rect">
            <a:avLst/>
          </a:prstGeom>
        </p:spPr>
        <p:txBody>
          <a:bodyPr lIns="91420" tIns="45710" rIns="91420" bIns="45710" anchor="t" anchorCtr="0">
            <a:noAutofit/>
          </a:bodyPr>
          <a:lstStyle>
            <a:lvl1pPr marL="3175" indent="0">
              <a:lnSpc>
                <a:spcPct val="100000"/>
              </a:lnSpc>
              <a:spcBef>
                <a:spcPts val="0"/>
              </a:spcBef>
              <a:buClr>
                <a:schemeClr val="tx1"/>
              </a:buClr>
              <a:buSzPct val="80000"/>
              <a:buFont typeface="Arial"/>
              <a:buNone/>
              <a:tabLst/>
              <a:defRPr sz="2400" b="0" i="0">
                <a:solidFill>
                  <a:srgbClr val="00539B"/>
                </a:solidFill>
                <a:latin typeface="Arial" panose="020B0604020202020204" pitchFamily="34" charset="0"/>
                <a:ea typeface="Arial" panose="020B0604020202020204" pitchFamily="34" charset="0"/>
                <a:cs typeface="Arial" panose="020B0604020202020204" pitchFamily="34" charset="0"/>
              </a:defRPr>
            </a:lvl1pPr>
            <a:lvl2pPr marL="4762" indent="0">
              <a:lnSpc>
                <a:spcPct val="100000"/>
              </a:lnSpc>
              <a:spcBef>
                <a:spcPts val="200"/>
              </a:spcBef>
              <a:buClr>
                <a:schemeClr val="tx1"/>
              </a:buClr>
              <a:buSzPct val="80000"/>
              <a:buFont typeface="Arial"/>
              <a:buNone/>
              <a:tabLst/>
              <a:defRPr sz="150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80975" indent="-176213">
              <a:lnSpc>
                <a:spcPct val="100000"/>
              </a:lnSpc>
              <a:spcBef>
                <a:spcPts val="200"/>
              </a:spcBef>
              <a:buClr>
                <a:schemeClr val="tx1"/>
              </a:buClr>
              <a:buSzPct val="8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355600" indent="-174625">
              <a:lnSpc>
                <a:spcPct val="100000"/>
              </a:lnSpc>
              <a:spcBef>
                <a:spcPts val="200"/>
              </a:spcBef>
              <a:buClr>
                <a:schemeClr val="tx1"/>
              </a:buClr>
              <a:buSzPct val="8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538163" indent="-182563">
              <a:lnSpc>
                <a:spcPct val="100000"/>
              </a:lnSpc>
              <a:spcBef>
                <a:spcPts val="200"/>
              </a:spcBef>
              <a:buClr>
                <a:schemeClr val="tx1"/>
              </a:buClr>
              <a:buSzPct val="80000"/>
              <a:buFont typeface="Arial"/>
              <a:buChar char="•"/>
              <a:tabLst/>
              <a:defRPr sz="2000" b="0" i="0">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GB" dirty="0"/>
              <a:t>First level</a:t>
            </a:r>
          </a:p>
          <a:p>
            <a:pPr lvl="1"/>
            <a:r>
              <a:rPr lang="en-GB" dirty="0"/>
              <a:t>Second level</a:t>
            </a:r>
          </a:p>
        </p:txBody>
      </p:sp>
    </p:spTree>
    <p:extLst>
      <p:ext uri="{BB962C8B-B14F-4D97-AF65-F5344CB8AC3E}">
        <p14:creationId xmlns:p14="http://schemas.microsoft.com/office/powerpoint/2010/main" val="2966325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1D709A-9540-E346-86C4-5D53B603A3C1}"/>
              </a:ext>
            </a:extLst>
          </p:cNvPr>
          <p:cNvPicPr>
            <a:picLocks noChangeAspect="1"/>
          </p:cNvPicPr>
          <p:nvPr userDrawn="1"/>
        </p:nvPicPr>
        <p:blipFill>
          <a:blip r:embed="rId2"/>
          <a:stretch>
            <a:fillRect/>
          </a:stretch>
        </p:blipFill>
        <p:spPr>
          <a:xfrm>
            <a:off x="0" y="0"/>
            <a:ext cx="9144000" cy="5148470"/>
          </a:xfrm>
          <a:prstGeom prst="rect">
            <a:avLst/>
          </a:prstGeom>
        </p:spPr>
      </p:pic>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2"/>
                </a:solidFill>
                <a:latin typeface="Arial" panose="020B0604020202020204" pitchFamily="34" charset="0"/>
                <a:cs typeface="Arial" panose="020B0604020202020204" pitchFamily="34" charset="0"/>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441397" y="1540551"/>
            <a:ext cx="7972248" cy="2278837"/>
          </a:xfrm>
          <a:prstGeom prst="rect">
            <a:avLst/>
          </a:prstGeom>
        </p:spPr>
        <p:txBody>
          <a:bodyPr>
            <a:noAutofit/>
          </a:bodyPr>
          <a:lstStyle>
            <a:lvl1pPr marL="183600" indent="-399968" algn="l">
              <a:lnSpc>
                <a:spcPct val="90000"/>
              </a:lnSpc>
              <a:defRPr sz="4000" b="0" i="0" spc="0" baseline="0">
                <a:solidFill>
                  <a:schemeClr val="bg2"/>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E90FC5D1-5102-C54C-8AEF-F94F2CDD5AB5}"/>
              </a:ext>
            </a:extLst>
          </p:cNvPr>
          <p:cNvPicPr>
            <a:picLocks noChangeAspect="1"/>
          </p:cNvPicPr>
          <p:nvPr userDrawn="1"/>
        </p:nvPicPr>
        <p:blipFill>
          <a:blip r:embed="rId3"/>
          <a:stretch>
            <a:fillRect/>
          </a:stretch>
        </p:blipFill>
        <p:spPr>
          <a:xfrm>
            <a:off x="7342717" y="247330"/>
            <a:ext cx="1438939" cy="326678"/>
          </a:xfrm>
          <a:prstGeom prst="rect">
            <a:avLst/>
          </a:prstGeom>
        </p:spPr>
      </p:pic>
    </p:spTree>
    <p:extLst>
      <p:ext uri="{BB962C8B-B14F-4D97-AF65-F5344CB8AC3E}">
        <p14:creationId xmlns:p14="http://schemas.microsoft.com/office/powerpoint/2010/main" val="1099897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 Orange Quote Slide">
    <p:bg>
      <p:bgPr>
        <a:solidFill>
          <a:schemeClr val="accent5"/>
        </a:solidFill>
        <a:effectLst/>
      </p:bgPr>
    </p:bg>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0BAC23E6-3E81-7441-A8E7-22E73D5739E1}"/>
              </a:ext>
            </a:extLst>
          </p:cNvPr>
          <p:cNvPicPr>
            <a:picLocks noChangeAspect="1"/>
          </p:cNvPicPr>
          <p:nvPr userDrawn="1"/>
        </p:nvPicPr>
        <p:blipFill>
          <a:blip r:embed="rId2"/>
          <a:stretch>
            <a:fillRect/>
          </a:stretch>
        </p:blipFill>
        <p:spPr>
          <a:xfrm>
            <a:off x="0" y="0"/>
            <a:ext cx="9144000" cy="5148470"/>
          </a:xfrm>
          <a:prstGeom prst="rect">
            <a:avLst/>
          </a:prstGeom>
        </p:spPr>
      </p:pic>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00539B"/>
                </a:solidFill>
                <a:latin typeface="Arial" panose="020B0604020202020204" pitchFamily="34" charset="0"/>
                <a:cs typeface="Arial" panose="020B0604020202020204" pitchFamily="34" charset="0"/>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441397" y="1540551"/>
            <a:ext cx="7972248" cy="2278837"/>
          </a:xfrm>
          <a:prstGeom prst="rect">
            <a:avLst/>
          </a:prstGeom>
        </p:spPr>
        <p:txBody>
          <a:bodyPr>
            <a:noAutofit/>
          </a:bodyPr>
          <a:lstStyle>
            <a:lvl1pPr marL="183600" indent="-399968" algn="l">
              <a:lnSpc>
                <a:spcPct val="90000"/>
              </a:lnSpc>
              <a:defRPr sz="4000" b="0" i="0" spc="0" baseline="0">
                <a:solidFill>
                  <a:srgbClr val="00539B"/>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7" name="Picture 6" descr="A close up of a sign&#10;&#10;Description automatically generated">
            <a:extLst>
              <a:ext uri="{FF2B5EF4-FFF2-40B4-BE49-F238E27FC236}">
                <a16:creationId xmlns:a16="http://schemas.microsoft.com/office/drawing/2014/main" id="{BA7642B4-B894-B14E-A209-B113F6E98EF0}"/>
              </a:ext>
            </a:extLst>
          </p:cNvPr>
          <p:cNvPicPr>
            <a:picLocks noChangeAspect="1"/>
          </p:cNvPicPr>
          <p:nvPr userDrawn="1"/>
        </p:nvPicPr>
        <p:blipFill>
          <a:blip r:embed="rId3"/>
          <a:stretch>
            <a:fillRect/>
          </a:stretch>
        </p:blipFill>
        <p:spPr>
          <a:xfrm>
            <a:off x="7343704" y="251879"/>
            <a:ext cx="1438942" cy="326679"/>
          </a:xfrm>
          <a:prstGeom prst="rect">
            <a:avLst/>
          </a:prstGeom>
        </p:spPr>
      </p:pic>
    </p:spTree>
    <p:extLst>
      <p:ext uri="{BB962C8B-B14F-4D97-AF65-F5344CB8AC3E}">
        <p14:creationId xmlns:p14="http://schemas.microsoft.com/office/powerpoint/2010/main" val="4947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b="0" i="0" spc="20" baseline="0" dirty="0">
                <a:solidFill>
                  <a:schemeClr val="bg2">
                    <a:lumMod val="65000"/>
                  </a:schemeClr>
                </a:solidFill>
                <a:latin typeface="Arial" panose="020B0604020202020204" pitchFamily="34" charset="0"/>
                <a:ea typeface="+mn-ea"/>
                <a:cs typeface="Arial" panose="020B0604020202020204" pitchFamily="34" charset="0"/>
              </a:rPr>
              <a:t>© 2018  Crowcon Detection Instruments. All rights reserved.</a:t>
            </a:r>
          </a:p>
        </p:txBody>
      </p:sp>
    </p:spTree>
  </p:cSld>
  <p:clrMap bg1="lt1" tx1="dk1" bg2="lt2" tx2="dk2" accent1="accent1" accent2="accent2" accent3="accent3" accent4="accent4" accent5="accent5" accent6="accent6" hlink="hlink" folHlink="folHlink"/>
  <p:sldLayoutIdLst>
    <p:sldLayoutId id="2147483874" r:id="rId1"/>
    <p:sldLayoutId id="2147483876" r:id="rId2"/>
    <p:sldLayoutId id="2147484021" r:id="rId3"/>
    <p:sldLayoutId id="2147483978" r:id="rId4"/>
    <p:sldLayoutId id="2147483980" r:id="rId5"/>
    <p:sldLayoutId id="2147483979" r:id="rId6"/>
    <p:sldLayoutId id="2147484029" r:id="rId7"/>
    <p:sldLayoutId id="2147483982" r:id="rId8"/>
    <p:sldLayoutId id="2147484028" r:id="rId9"/>
    <p:sldLayoutId id="2147483981" r:id="rId10"/>
    <p:sldLayoutId id="2147483879" r:id="rId11"/>
    <p:sldLayoutId id="2147483976" r:id="rId12"/>
    <p:sldLayoutId id="2147483885" r:id="rId13"/>
    <p:sldLayoutId id="2147484011" r:id="rId14"/>
    <p:sldLayoutId id="2147483969" r:id="rId15"/>
    <p:sldLayoutId id="2147484027" r:id="rId16"/>
    <p:sldLayoutId id="2147483968" r:id="rId17"/>
    <p:sldLayoutId id="2147484026" r:id="rId18"/>
    <p:sldLayoutId id="2147483973" r:id="rId19"/>
    <p:sldLayoutId id="2147484025" r:id="rId20"/>
    <p:sldLayoutId id="2147483970" r:id="rId21"/>
    <p:sldLayoutId id="2147484024" r:id="rId22"/>
    <p:sldLayoutId id="2147484022" r:id="rId23"/>
    <p:sldLayoutId id="2147484023" r:id="rId24"/>
    <p:sldLayoutId id="2147483897" r:id="rId25"/>
  </p:sldLayoutIdLst>
  <p:txStyles>
    <p:titleStyle>
      <a:lvl1pPr algn="l" defTabSz="684213" rtl="0" eaLnBrk="1" fontAlgn="base" hangingPunct="1">
        <a:lnSpc>
          <a:spcPct val="80000"/>
        </a:lnSpc>
        <a:spcBef>
          <a:spcPct val="0"/>
        </a:spcBef>
        <a:spcAft>
          <a:spcPct val="0"/>
        </a:spcAft>
        <a:defRPr lang="en-US" sz="2000" b="0" i="0" u="none" kern="1200" dirty="0">
          <a:solidFill>
            <a:schemeClr val="tx2"/>
          </a:solidFill>
          <a:latin typeface="Arial" panose="020B0604020202020204" pitchFamily="34" charset="0"/>
          <a:ea typeface="Arial" panose="020B0604020202020204" pitchFamily="34" charset="0"/>
          <a:cs typeface="Arial" panose="020B0604020202020204" pitchFamily="34"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www.crowcon.com/webinars" TargetMode="Externa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hyperlink" Target="http://westpacificmarine.ca/2019/09/imo-2020-fuel-standards-rapidly-approaching/" TargetMode="External"/><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imo.org/en/MediaCentre/PressBriefings/Pages/Enclosed-space-ship-safety-rule-enters-into-force.aspx" TargetMode="Externa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www.imo.org/en/KnowledgeCentre/IndexofIMOResolutions/Assembly/Documents/A.1050(27).pdf" TargetMode="External"/><Relationship Id="rId2" Type="http://schemas.openxmlformats.org/officeDocument/2006/relationships/hyperlink" Target="http://www.imo.org/en/MediaCentre/PressBriefings/Pages/Enclosed-space-ship-safety-rule-enters-into-force.aspx" TargetMode="Externa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F39E91E-F9AE-1D45-9AAF-7E2E31BC7865}"/>
              </a:ext>
            </a:extLst>
          </p:cNvPr>
          <p:cNvSpPr>
            <a:spLocks noGrp="1"/>
          </p:cNvSpPr>
          <p:nvPr>
            <p:ph type="body" sz="quarter" idx="10"/>
          </p:nvPr>
        </p:nvSpPr>
        <p:spPr/>
        <p:txBody>
          <a:bodyPr/>
          <a:lstStyle/>
          <a:p>
            <a:pPr marL="346075" indent="-342900">
              <a:buFont typeface="Arial" panose="020B0604020202020204" pitchFamily="34" charset="0"/>
              <a:buChar char="•"/>
            </a:pPr>
            <a:r>
              <a:rPr lang="en-US" dirty="0"/>
              <a:t>Please mute your microphones.</a:t>
            </a:r>
          </a:p>
          <a:p>
            <a:pPr marL="346075" indent="-342900">
              <a:buFont typeface="Arial" panose="020B0604020202020204" pitchFamily="34" charset="0"/>
              <a:buChar char="•"/>
            </a:pPr>
            <a:endParaRPr lang="en-US" dirty="0"/>
          </a:p>
          <a:p>
            <a:pPr marL="346075" indent="-342900">
              <a:buFont typeface="Arial" panose="020B0604020202020204" pitchFamily="34" charset="0"/>
              <a:buChar char="•"/>
            </a:pPr>
            <a:r>
              <a:rPr lang="en-US" dirty="0"/>
              <a:t>Post any questions in the chat – will be answered at the end.</a:t>
            </a:r>
          </a:p>
          <a:p>
            <a:pPr marL="346075" indent="-342900">
              <a:buFont typeface="Arial" panose="020B0604020202020204" pitchFamily="34" charset="0"/>
              <a:buChar char="•"/>
            </a:pPr>
            <a:endParaRPr lang="en-US" dirty="0"/>
          </a:p>
          <a:p>
            <a:pPr marL="346075" indent="-342900">
              <a:buFont typeface="Arial" panose="020B0604020202020204" pitchFamily="34" charset="0"/>
              <a:buChar char="•"/>
            </a:pPr>
            <a:r>
              <a:rPr lang="en-US" dirty="0"/>
              <a:t>This webinar will be recorded.</a:t>
            </a:r>
          </a:p>
          <a:p>
            <a:endParaRPr lang="en-US" dirty="0"/>
          </a:p>
          <a:p>
            <a:pPr marL="346075" indent="-342900">
              <a:buFont typeface="Arial" panose="020B0604020202020204" pitchFamily="34" charset="0"/>
              <a:buChar char="•"/>
            </a:pPr>
            <a:r>
              <a:rPr lang="en-US" dirty="0"/>
              <a:t>All recordings and presentations will be on the website shortly after the webinar here: </a:t>
            </a:r>
            <a:r>
              <a:rPr lang="en-US" dirty="0">
                <a:hlinkClick r:id="rId2"/>
              </a:rPr>
              <a:t>www.crowcon.com/webinars</a:t>
            </a:r>
            <a:r>
              <a:rPr lang="en-US" dirty="0"/>
              <a:t> </a:t>
            </a:r>
          </a:p>
          <a:p>
            <a:endParaRPr lang="en-US" dirty="0"/>
          </a:p>
        </p:txBody>
      </p:sp>
      <p:sp>
        <p:nvSpPr>
          <p:cNvPr id="6" name="Title 5">
            <a:extLst>
              <a:ext uri="{FF2B5EF4-FFF2-40B4-BE49-F238E27FC236}">
                <a16:creationId xmlns:a16="http://schemas.microsoft.com/office/drawing/2014/main" id="{72E04664-729E-CC45-846C-A02FF497206B}"/>
              </a:ext>
            </a:extLst>
          </p:cNvPr>
          <p:cNvSpPr>
            <a:spLocks noGrp="1"/>
          </p:cNvSpPr>
          <p:nvPr>
            <p:ph type="title"/>
          </p:nvPr>
        </p:nvSpPr>
        <p:spPr/>
        <p:txBody>
          <a:bodyPr/>
          <a:lstStyle/>
          <a:p>
            <a:r>
              <a:rPr lang="en-US" dirty="0"/>
              <a:t>Housekeeping	</a:t>
            </a:r>
          </a:p>
        </p:txBody>
      </p:sp>
    </p:spTree>
    <p:extLst>
      <p:ext uri="{BB962C8B-B14F-4D97-AF65-F5344CB8AC3E}">
        <p14:creationId xmlns:p14="http://schemas.microsoft.com/office/powerpoint/2010/main" val="3659654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8A6368-1341-4A63-86DB-FC1D2109E683}"/>
              </a:ext>
            </a:extLst>
          </p:cNvPr>
          <p:cNvPicPr>
            <a:picLocks noChangeAspect="1"/>
          </p:cNvPicPr>
          <p:nvPr/>
        </p:nvPicPr>
        <p:blipFill>
          <a:blip r:embed="rId2"/>
          <a:stretch>
            <a:fillRect/>
          </a:stretch>
        </p:blipFill>
        <p:spPr>
          <a:xfrm>
            <a:off x="4572000" y="124590"/>
            <a:ext cx="2611267" cy="2154295"/>
          </a:xfrm>
          <a:prstGeom prst="rect">
            <a:avLst/>
          </a:prstGeom>
          <a:noFill/>
        </p:spPr>
      </p:pic>
      <p:sp>
        <p:nvSpPr>
          <p:cNvPr id="9" name="Title 2">
            <a:extLst>
              <a:ext uri="{FF2B5EF4-FFF2-40B4-BE49-F238E27FC236}">
                <a16:creationId xmlns:a16="http://schemas.microsoft.com/office/drawing/2014/main" id="{B0475817-D561-44F9-A1B4-07CFF5ADC6F2}"/>
              </a:ext>
            </a:extLst>
          </p:cNvPr>
          <p:cNvSpPr>
            <a:spLocks noGrp="1"/>
          </p:cNvSpPr>
          <p:nvPr>
            <p:ph type="title"/>
          </p:nvPr>
        </p:nvSpPr>
        <p:spPr>
          <a:xfrm>
            <a:off x="437766" y="341313"/>
            <a:ext cx="3686559" cy="731837"/>
          </a:xfrm>
        </p:spPr>
        <p:txBody>
          <a:bodyPr/>
          <a:lstStyle/>
          <a:p>
            <a:r>
              <a:rPr lang="en-SG" dirty="0"/>
              <a:t>Gas-Pro for CSE</a:t>
            </a:r>
            <a:endParaRPr lang="en-US" dirty="0"/>
          </a:p>
        </p:txBody>
      </p:sp>
      <p:sp>
        <p:nvSpPr>
          <p:cNvPr id="11" name="Text Placeholder 3">
            <a:extLst>
              <a:ext uri="{FF2B5EF4-FFF2-40B4-BE49-F238E27FC236}">
                <a16:creationId xmlns:a16="http://schemas.microsoft.com/office/drawing/2014/main" id="{C042AB55-D868-4269-B42F-DF95B9CBA9D7}"/>
              </a:ext>
            </a:extLst>
          </p:cNvPr>
          <p:cNvSpPr>
            <a:spLocks noGrp="1"/>
          </p:cNvSpPr>
          <p:nvPr>
            <p:ph type="body" sz="quarter" idx="11"/>
          </p:nvPr>
        </p:nvSpPr>
        <p:spPr>
          <a:xfrm>
            <a:off x="462301" y="1201738"/>
            <a:ext cx="3860536" cy="3389312"/>
          </a:xfrm>
        </p:spPr>
        <p:txBody>
          <a:bodyPr/>
          <a:lstStyle/>
          <a:p>
            <a:pPr marL="288925" indent="-285750">
              <a:buFont typeface="Arial" panose="020B0604020202020204" pitchFamily="34" charset="0"/>
              <a:buChar char="•"/>
            </a:pPr>
            <a:r>
              <a:rPr lang="en-US" sz="1600" dirty="0"/>
              <a:t>Built in pump – no bulky accessories</a:t>
            </a:r>
          </a:p>
          <a:p>
            <a:pPr marL="288925" indent="-285750">
              <a:buFont typeface="Arial" panose="020B0604020202020204" pitchFamily="34" charset="0"/>
              <a:buChar char="•"/>
            </a:pPr>
            <a:r>
              <a:rPr lang="en-US" sz="1600" dirty="0"/>
              <a:t>Automatic fail-safe flow plate recognition – takes away the pain of pre-entry testing</a:t>
            </a:r>
          </a:p>
          <a:p>
            <a:pPr marL="288925" indent="-285750">
              <a:buFont typeface="Arial" panose="020B0604020202020204" pitchFamily="34" charset="0"/>
              <a:buChar char="•"/>
            </a:pPr>
            <a:r>
              <a:rPr lang="en-US" sz="1600" dirty="0"/>
              <a:t>Specific and unique Pre-Entry Check (PEC) mode</a:t>
            </a:r>
          </a:p>
          <a:p>
            <a:pPr marL="288925" indent="-285750">
              <a:buFont typeface="Arial" panose="020B0604020202020204" pitchFamily="34" charset="0"/>
              <a:buChar char="•"/>
            </a:pPr>
            <a:r>
              <a:rPr lang="en-US" sz="1600" dirty="0"/>
              <a:t>Reliable lithium-ion battery – provides over 14 </a:t>
            </a:r>
            <a:r>
              <a:rPr lang="en-US" sz="1600" dirty="0" err="1"/>
              <a:t>hr</a:t>
            </a:r>
            <a:r>
              <a:rPr lang="en-US" sz="1600" dirty="0"/>
              <a:t> use from a 7.5 </a:t>
            </a:r>
            <a:r>
              <a:rPr lang="en-US" sz="1600" dirty="0" err="1"/>
              <a:t>hr</a:t>
            </a:r>
            <a:r>
              <a:rPr lang="en-US" sz="1600" dirty="0"/>
              <a:t> charge</a:t>
            </a:r>
          </a:p>
          <a:p>
            <a:pPr marL="288925" indent="-285750">
              <a:buFont typeface="Arial" panose="020B0604020202020204" pitchFamily="34" charset="0"/>
              <a:buChar char="•"/>
            </a:pPr>
            <a:r>
              <a:rPr lang="en-US" sz="1600" dirty="0"/>
              <a:t>Water and dust resistant to IP65 and IP67 – capable of withstanding harsh environments</a:t>
            </a:r>
          </a:p>
          <a:p>
            <a:pPr marL="288925" indent="-285750">
              <a:buFont typeface="Arial" panose="020B0604020202020204" pitchFamily="34" charset="0"/>
              <a:buChar char="•"/>
            </a:pPr>
            <a:r>
              <a:rPr lang="en-US" sz="1600" dirty="0"/>
              <a:t>Bump and calibration reminders</a:t>
            </a:r>
          </a:p>
        </p:txBody>
      </p:sp>
      <p:pic>
        <p:nvPicPr>
          <p:cNvPr id="5" name="Picture 4">
            <a:extLst>
              <a:ext uri="{FF2B5EF4-FFF2-40B4-BE49-F238E27FC236}">
                <a16:creationId xmlns:a16="http://schemas.microsoft.com/office/drawing/2014/main" id="{497C5302-9050-43A0-B5D1-9AC4543AA8B9}"/>
              </a:ext>
            </a:extLst>
          </p:cNvPr>
          <p:cNvPicPr>
            <a:picLocks noChangeAspect="1"/>
          </p:cNvPicPr>
          <p:nvPr/>
        </p:nvPicPr>
        <p:blipFill>
          <a:blip r:embed="rId3"/>
          <a:stretch>
            <a:fillRect/>
          </a:stretch>
        </p:blipFill>
        <p:spPr>
          <a:xfrm>
            <a:off x="6779748" y="1993168"/>
            <a:ext cx="2437569" cy="3150332"/>
          </a:xfrm>
          <a:prstGeom prst="rect">
            <a:avLst/>
          </a:prstGeom>
        </p:spPr>
      </p:pic>
      <p:sp>
        <p:nvSpPr>
          <p:cNvPr id="6" name="Rectangle 5">
            <a:extLst>
              <a:ext uri="{FF2B5EF4-FFF2-40B4-BE49-F238E27FC236}">
                <a16:creationId xmlns:a16="http://schemas.microsoft.com/office/drawing/2014/main" id="{FCD451CB-AD96-4F3F-A590-22F16EFDCD58}"/>
              </a:ext>
            </a:extLst>
          </p:cNvPr>
          <p:cNvSpPr/>
          <p:nvPr/>
        </p:nvSpPr>
        <p:spPr>
          <a:xfrm>
            <a:off x="4658848" y="2609752"/>
            <a:ext cx="2437569" cy="1600438"/>
          </a:xfrm>
          <a:prstGeom prst="rect">
            <a:avLst/>
          </a:prstGeom>
        </p:spPr>
        <p:txBody>
          <a:bodyPr wrap="square">
            <a:spAutoFit/>
          </a:bodyPr>
          <a:lstStyle/>
          <a:p>
            <a:r>
              <a:rPr lang="en-US" sz="1400" dirty="0">
                <a:solidFill>
                  <a:srgbClr val="333333"/>
                </a:solidFill>
                <a:latin typeface="Roboto"/>
              </a:rPr>
              <a:t>CSE KIT: Hard shell case including foam insert with space for Q-Test, gas cylinder, power and comms cable, drop line, Gas-Pro, flow plate, filters, chest harness and straps</a:t>
            </a:r>
            <a:endParaRPr lang="en-US" sz="1400" dirty="0"/>
          </a:p>
        </p:txBody>
      </p:sp>
      <p:sp>
        <p:nvSpPr>
          <p:cNvPr id="7" name="Rectangle 6">
            <a:extLst>
              <a:ext uri="{FF2B5EF4-FFF2-40B4-BE49-F238E27FC236}">
                <a16:creationId xmlns:a16="http://schemas.microsoft.com/office/drawing/2014/main" id="{F590A231-7B39-42C8-8673-3BBB352F72AE}"/>
              </a:ext>
            </a:extLst>
          </p:cNvPr>
          <p:cNvSpPr/>
          <p:nvPr/>
        </p:nvSpPr>
        <p:spPr>
          <a:xfrm>
            <a:off x="7096417" y="220493"/>
            <a:ext cx="1719337" cy="738664"/>
          </a:xfrm>
          <a:prstGeom prst="rect">
            <a:avLst/>
          </a:prstGeom>
        </p:spPr>
        <p:txBody>
          <a:bodyPr wrap="square">
            <a:spAutoFit/>
          </a:bodyPr>
          <a:lstStyle/>
          <a:p>
            <a:r>
              <a:rPr lang="en-US" sz="1400" dirty="0">
                <a:solidFill>
                  <a:srgbClr val="333333"/>
                </a:solidFill>
                <a:latin typeface="Roboto"/>
              </a:rPr>
              <a:t>Marine Equipment Directive: MED 1500009</a:t>
            </a:r>
            <a:endParaRPr lang="en-US" sz="1400" dirty="0"/>
          </a:p>
        </p:txBody>
      </p:sp>
      <p:pic>
        <p:nvPicPr>
          <p:cNvPr id="8" name="Picture 7">
            <a:extLst>
              <a:ext uri="{FF2B5EF4-FFF2-40B4-BE49-F238E27FC236}">
                <a16:creationId xmlns:a16="http://schemas.microsoft.com/office/drawing/2014/main" id="{441FAE38-70B1-426B-B8E2-803FB9BDCE76}"/>
              </a:ext>
            </a:extLst>
          </p:cNvPr>
          <p:cNvPicPr>
            <a:picLocks noChangeAspect="1"/>
          </p:cNvPicPr>
          <p:nvPr/>
        </p:nvPicPr>
        <p:blipFill>
          <a:blip r:embed="rId4"/>
          <a:stretch>
            <a:fillRect/>
          </a:stretch>
        </p:blipFill>
        <p:spPr>
          <a:xfrm>
            <a:off x="7150247" y="1110371"/>
            <a:ext cx="1322947" cy="731583"/>
          </a:xfrm>
          <a:prstGeom prst="rect">
            <a:avLst/>
          </a:prstGeom>
        </p:spPr>
      </p:pic>
    </p:spTree>
    <p:extLst>
      <p:ext uri="{BB962C8B-B14F-4D97-AF65-F5344CB8AC3E}">
        <p14:creationId xmlns:p14="http://schemas.microsoft.com/office/powerpoint/2010/main" val="4286570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8CEBDF-4CE7-4D0A-B926-E3D2A6DC7E69}"/>
              </a:ext>
            </a:extLst>
          </p:cNvPr>
          <p:cNvSpPr>
            <a:spLocks noGrp="1"/>
          </p:cNvSpPr>
          <p:nvPr>
            <p:ph type="body" sz="quarter" idx="10"/>
          </p:nvPr>
        </p:nvSpPr>
        <p:spPr>
          <a:xfrm>
            <a:off x="437767" y="1066263"/>
            <a:ext cx="5893012" cy="3389312"/>
          </a:xfrm>
        </p:spPr>
        <p:txBody>
          <a:bodyPr/>
          <a:lstStyle/>
          <a:p>
            <a:pPr marL="288925" indent="-285750">
              <a:buFont typeface="Arial" panose="020B0604020202020204" pitchFamily="34" charset="0"/>
              <a:buChar char="•"/>
            </a:pPr>
            <a:r>
              <a:rPr lang="en-US" sz="1600" dirty="0"/>
              <a:t>Nature of the marine industry is such that vessel spent long time away from port</a:t>
            </a:r>
          </a:p>
          <a:p>
            <a:pPr marL="288925" indent="-285750">
              <a:buFont typeface="Arial" panose="020B0604020202020204" pitchFamily="34" charset="0"/>
              <a:buChar char="•"/>
            </a:pPr>
            <a:r>
              <a:rPr lang="en-US" sz="1600" dirty="0"/>
              <a:t>Once vessel is docked, quick turnaround is a given</a:t>
            </a:r>
          </a:p>
          <a:p>
            <a:pPr marL="288925" indent="-285750">
              <a:buFont typeface="Arial" panose="020B0604020202020204" pitchFamily="34" charset="0"/>
              <a:buChar char="•"/>
            </a:pPr>
            <a:r>
              <a:rPr lang="en-US" sz="1600" dirty="0"/>
              <a:t>Availability of supplies is an important consideration</a:t>
            </a:r>
          </a:p>
          <a:p>
            <a:pPr marL="288925" indent="-285750">
              <a:buFont typeface="Arial" panose="020B0604020202020204" pitchFamily="34" charset="0"/>
              <a:buChar char="•"/>
            </a:pPr>
            <a:r>
              <a:rPr lang="en-US" sz="1600" dirty="0"/>
              <a:t>We work with a multinational distributor (non exclusive) which provides safety solutions to the marine industry.</a:t>
            </a:r>
          </a:p>
          <a:p>
            <a:endParaRPr lang="en-US" sz="1600" dirty="0"/>
          </a:p>
          <a:p>
            <a:r>
              <a:rPr lang="en-US" sz="1600" dirty="0"/>
              <a:t>T4’s solution</a:t>
            </a:r>
          </a:p>
          <a:p>
            <a:pPr marL="288925" indent="-285750">
              <a:buFont typeface="Arial" panose="020B0604020202020204" pitchFamily="34" charset="0"/>
              <a:buChar char="•"/>
            </a:pPr>
            <a:r>
              <a:rPr lang="en-US" sz="1600" dirty="0"/>
              <a:t>Reliable, easy and intuitive to use, </a:t>
            </a:r>
          </a:p>
          <a:p>
            <a:pPr marL="288925" indent="-285750">
              <a:buFont typeface="Arial" panose="020B0604020202020204" pitchFamily="34" charset="0"/>
              <a:buChar char="•"/>
            </a:pPr>
            <a:r>
              <a:rPr lang="en-US" sz="1600" dirty="0"/>
              <a:t>Easy to calibrate, on-board and ability to generate reports demonstrating compliance.</a:t>
            </a:r>
          </a:p>
          <a:p>
            <a:pPr marL="288925" indent="-285750">
              <a:buFont typeface="Arial" panose="020B0604020202020204" pitchFamily="34" charset="0"/>
              <a:buChar char="•"/>
            </a:pPr>
            <a:r>
              <a:rPr lang="en-US" sz="1600" dirty="0"/>
              <a:t>Easy to read Quick Start Guide.</a:t>
            </a:r>
          </a:p>
        </p:txBody>
      </p:sp>
      <p:sp>
        <p:nvSpPr>
          <p:cNvPr id="3" name="Title 2">
            <a:extLst>
              <a:ext uri="{FF2B5EF4-FFF2-40B4-BE49-F238E27FC236}">
                <a16:creationId xmlns:a16="http://schemas.microsoft.com/office/drawing/2014/main" id="{B8FF9520-8B07-4A4D-8ED5-B9B5B55891EA}"/>
              </a:ext>
            </a:extLst>
          </p:cNvPr>
          <p:cNvSpPr>
            <a:spLocks noGrp="1"/>
          </p:cNvSpPr>
          <p:nvPr>
            <p:ph type="title"/>
          </p:nvPr>
        </p:nvSpPr>
        <p:spPr/>
        <p:txBody>
          <a:bodyPr/>
          <a:lstStyle/>
          <a:p>
            <a:br>
              <a:rPr lang="en-SG" dirty="0"/>
            </a:br>
            <a:r>
              <a:rPr lang="en-SG" dirty="0"/>
              <a:t>T4 for Port Side/Onshore Support</a:t>
            </a:r>
            <a:endParaRPr lang="en-US" dirty="0"/>
          </a:p>
        </p:txBody>
      </p:sp>
      <p:pic>
        <p:nvPicPr>
          <p:cNvPr id="4" name="Picture 3">
            <a:extLst>
              <a:ext uri="{FF2B5EF4-FFF2-40B4-BE49-F238E27FC236}">
                <a16:creationId xmlns:a16="http://schemas.microsoft.com/office/drawing/2014/main" id="{3C2AD25E-CC7C-4DF3-87B4-0AFB0891CBD1}"/>
              </a:ext>
            </a:extLst>
          </p:cNvPr>
          <p:cNvPicPr>
            <a:picLocks noChangeAspect="1"/>
          </p:cNvPicPr>
          <p:nvPr/>
        </p:nvPicPr>
        <p:blipFill>
          <a:blip r:embed="rId2"/>
          <a:stretch>
            <a:fillRect/>
          </a:stretch>
        </p:blipFill>
        <p:spPr>
          <a:xfrm>
            <a:off x="6894345" y="1284722"/>
            <a:ext cx="2045677" cy="1687683"/>
          </a:xfrm>
          <a:prstGeom prst="rect">
            <a:avLst/>
          </a:prstGeom>
        </p:spPr>
      </p:pic>
      <p:pic>
        <p:nvPicPr>
          <p:cNvPr id="5" name="Picture 4">
            <a:extLst>
              <a:ext uri="{FF2B5EF4-FFF2-40B4-BE49-F238E27FC236}">
                <a16:creationId xmlns:a16="http://schemas.microsoft.com/office/drawing/2014/main" id="{EB27AB9A-148B-4A72-96A0-AA6004961A3F}"/>
              </a:ext>
            </a:extLst>
          </p:cNvPr>
          <p:cNvPicPr>
            <a:picLocks noChangeAspect="1"/>
          </p:cNvPicPr>
          <p:nvPr/>
        </p:nvPicPr>
        <p:blipFill>
          <a:blip r:embed="rId3"/>
          <a:stretch>
            <a:fillRect/>
          </a:stretch>
        </p:blipFill>
        <p:spPr>
          <a:xfrm>
            <a:off x="6343586" y="3188106"/>
            <a:ext cx="2596436" cy="1687683"/>
          </a:xfrm>
          <a:prstGeom prst="rect">
            <a:avLst/>
          </a:prstGeom>
        </p:spPr>
      </p:pic>
      <p:pic>
        <p:nvPicPr>
          <p:cNvPr id="6" name="Picture 5">
            <a:extLst>
              <a:ext uri="{FF2B5EF4-FFF2-40B4-BE49-F238E27FC236}">
                <a16:creationId xmlns:a16="http://schemas.microsoft.com/office/drawing/2014/main" id="{5E1F7802-6899-4B49-980B-04D969079139}"/>
              </a:ext>
            </a:extLst>
          </p:cNvPr>
          <p:cNvPicPr>
            <a:picLocks noChangeAspect="1"/>
          </p:cNvPicPr>
          <p:nvPr/>
        </p:nvPicPr>
        <p:blipFill>
          <a:blip r:embed="rId4"/>
          <a:stretch>
            <a:fillRect/>
          </a:stretch>
        </p:blipFill>
        <p:spPr>
          <a:xfrm>
            <a:off x="5020639" y="4145900"/>
            <a:ext cx="1322947" cy="731583"/>
          </a:xfrm>
          <a:prstGeom prst="rect">
            <a:avLst/>
          </a:prstGeom>
        </p:spPr>
      </p:pic>
    </p:spTree>
    <p:extLst>
      <p:ext uri="{BB962C8B-B14F-4D97-AF65-F5344CB8AC3E}">
        <p14:creationId xmlns:p14="http://schemas.microsoft.com/office/powerpoint/2010/main" val="1377024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3CA011-26DE-49D3-B4D5-F6C42881B1DD}"/>
              </a:ext>
            </a:extLst>
          </p:cNvPr>
          <p:cNvSpPr>
            <a:spLocks noGrp="1"/>
          </p:cNvSpPr>
          <p:nvPr>
            <p:ph type="body" sz="quarter" idx="10"/>
          </p:nvPr>
        </p:nvSpPr>
        <p:spPr>
          <a:xfrm>
            <a:off x="438986" y="1073149"/>
            <a:ext cx="6219722" cy="3569189"/>
          </a:xfrm>
        </p:spPr>
        <p:txBody>
          <a:bodyPr/>
          <a:lstStyle/>
          <a:p>
            <a:pPr marL="288925" indent="-285750">
              <a:buFont typeface="Arial" panose="020B0604020202020204" pitchFamily="34" charset="0"/>
              <a:buChar char="•"/>
            </a:pPr>
            <a:r>
              <a:rPr lang="en-US" sz="1600" dirty="0"/>
              <a:t>Cargo tanks carry a multitude of liquids that can be flammable and/or toxic.</a:t>
            </a:r>
          </a:p>
          <a:p>
            <a:pPr marL="288925" indent="-285750">
              <a:buFont typeface="Arial" panose="020B0604020202020204" pitchFamily="34" charset="0"/>
              <a:buChar char="•"/>
            </a:pPr>
            <a:r>
              <a:rPr lang="en-US" sz="1600" dirty="0"/>
              <a:t>Inert gas blanketing protects by creating an inert atmosphere above the cargo.</a:t>
            </a:r>
          </a:p>
          <a:p>
            <a:pPr marL="288925" indent="-285750">
              <a:buFont typeface="Arial" panose="020B0604020202020204" pitchFamily="34" charset="0"/>
              <a:buChar char="•"/>
            </a:pPr>
            <a:r>
              <a:rPr lang="en-US" sz="1600" dirty="0"/>
              <a:t>An inert space on-board a ship can be maintained using engine exhaust, nitrogen, or other gas mixtures. </a:t>
            </a:r>
          </a:p>
          <a:p>
            <a:pPr marL="288925" indent="-285750">
              <a:buFont typeface="Arial" panose="020B0604020202020204" pitchFamily="34" charset="0"/>
              <a:buChar char="•"/>
            </a:pPr>
            <a:r>
              <a:rPr lang="en-US" sz="1600" dirty="0"/>
              <a:t>It is common practice for empty tanks spaces to remain inert in readiness for the next cargo load.</a:t>
            </a:r>
          </a:p>
          <a:p>
            <a:endParaRPr lang="en-US" sz="1600" dirty="0">
              <a:solidFill>
                <a:srgbClr val="002060"/>
              </a:solidFill>
            </a:endParaRPr>
          </a:p>
          <a:p>
            <a:r>
              <a:rPr lang="en-US" sz="1600" dirty="0">
                <a:solidFill>
                  <a:srgbClr val="002060"/>
                </a:solidFill>
              </a:rPr>
              <a:t>Gas-Pro TK solution</a:t>
            </a:r>
          </a:p>
          <a:p>
            <a:pPr marL="288925" indent="-285750">
              <a:buFont typeface="Arial" panose="020B0604020202020204" pitchFamily="34" charset="0"/>
              <a:buChar char="•"/>
            </a:pPr>
            <a:r>
              <a:rPr lang="en-US" sz="1600" dirty="0"/>
              <a:t>IR technology measure flammable gases without presence of oxygen.</a:t>
            </a:r>
          </a:p>
          <a:p>
            <a:pPr marL="288925" indent="-285750">
              <a:buFont typeface="Arial" panose="020B0604020202020204" pitchFamily="34" charset="0"/>
              <a:buChar char="•"/>
            </a:pPr>
            <a:r>
              <a:rPr lang="en-US" sz="1600" dirty="0"/>
              <a:t>Allows measurement over %LEL &amp; %vol range (dual range)</a:t>
            </a:r>
          </a:p>
          <a:p>
            <a:pPr marL="288925" indent="-285750">
              <a:buFont typeface="Arial" panose="020B0604020202020204" pitchFamily="34" charset="0"/>
              <a:buChar char="•"/>
            </a:pPr>
            <a:r>
              <a:rPr lang="en-US" sz="1600" dirty="0"/>
              <a:t>Tank check mode (with alarms disabled)</a:t>
            </a:r>
          </a:p>
          <a:p>
            <a:endParaRPr lang="en-US" sz="1600" dirty="0"/>
          </a:p>
          <a:p>
            <a:endParaRPr lang="en-US" sz="1600" dirty="0"/>
          </a:p>
        </p:txBody>
      </p:sp>
      <p:sp>
        <p:nvSpPr>
          <p:cNvPr id="3" name="Title 2">
            <a:extLst>
              <a:ext uri="{FF2B5EF4-FFF2-40B4-BE49-F238E27FC236}">
                <a16:creationId xmlns:a16="http://schemas.microsoft.com/office/drawing/2014/main" id="{EA7006E4-1224-4DA2-A158-971F1F5FA03D}"/>
              </a:ext>
            </a:extLst>
          </p:cNvPr>
          <p:cNvSpPr>
            <a:spLocks noGrp="1"/>
          </p:cNvSpPr>
          <p:nvPr>
            <p:ph type="title"/>
          </p:nvPr>
        </p:nvSpPr>
        <p:spPr/>
        <p:txBody>
          <a:bodyPr/>
          <a:lstStyle/>
          <a:p>
            <a:r>
              <a:rPr lang="en-SG" dirty="0"/>
              <a:t>Gas-Pro TK for Inert Space Monitoring</a:t>
            </a:r>
            <a:endParaRPr lang="en-US" dirty="0"/>
          </a:p>
        </p:txBody>
      </p:sp>
      <p:pic>
        <p:nvPicPr>
          <p:cNvPr id="6" name="Picture 5" descr="A picture containing clock&#10;&#10;Description automatically generated">
            <a:extLst>
              <a:ext uri="{FF2B5EF4-FFF2-40B4-BE49-F238E27FC236}">
                <a16:creationId xmlns:a16="http://schemas.microsoft.com/office/drawing/2014/main" id="{2A6CB889-3830-4C78-BDB4-172B42028F6D}"/>
              </a:ext>
            </a:extLst>
          </p:cNvPr>
          <p:cNvPicPr>
            <a:picLocks noChangeAspect="1"/>
          </p:cNvPicPr>
          <p:nvPr/>
        </p:nvPicPr>
        <p:blipFill>
          <a:blip r:embed="rId2"/>
          <a:stretch>
            <a:fillRect/>
          </a:stretch>
        </p:blipFill>
        <p:spPr>
          <a:xfrm>
            <a:off x="6524606" y="2896395"/>
            <a:ext cx="2619394" cy="1745944"/>
          </a:xfrm>
          <a:prstGeom prst="rect">
            <a:avLst/>
          </a:prstGeom>
        </p:spPr>
      </p:pic>
      <p:pic>
        <p:nvPicPr>
          <p:cNvPr id="4" name="Picture 3">
            <a:extLst>
              <a:ext uri="{FF2B5EF4-FFF2-40B4-BE49-F238E27FC236}">
                <a16:creationId xmlns:a16="http://schemas.microsoft.com/office/drawing/2014/main" id="{4EAA155F-B2C3-4E13-A269-709AAFBF7E9B}"/>
              </a:ext>
            </a:extLst>
          </p:cNvPr>
          <p:cNvPicPr>
            <a:picLocks noChangeAspect="1"/>
          </p:cNvPicPr>
          <p:nvPr/>
        </p:nvPicPr>
        <p:blipFill>
          <a:blip r:embed="rId3"/>
          <a:stretch>
            <a:fillRect/>
          </a:stretch>
        </p:blipFill>
        <p:spPr>
          <a:xfrm>
            <a:off x="6886033" y="1065823"/>
            <a:ext cx="1322947" cy="731583"/>
          </a:xfrm>
          <a:prstGeom prst="rect">
            <a:avLst/>
          </a:prstGeom>
        </p:spPr>
      </p:pic>
    </p:spTree>
    <p:extLst>
      <p:ext uri="{BB962C8B-B14F-4D97-AF65-F5344CB8AC3E}">
        <p14:creationId xmlns:p14="http://schemas.microsoft.com/office/powerpoint/2010/main" val="853255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659E9A-C9A6-484E-A9C6-B5342ABFDCF5}"/>
              </a:ext>
            </a:extLst>
          </p:cNvPr>
          <p:cNvSpPr>
            <a:spLocks noGrp="1"/>
          </p:cNvSpPr>
          <p:nvPr>
            <p:ph type="title"/>
          </p:nvPr>
        </p:nvSpPr>
        <p:spPr/>
        <p:txBody>
          <a:bodyPr/>
          <a:lstStyle/>
          <a:p>
            <a:r>
              <a:rPr lang="en-SG" dirty="0"/>
              <a:t>Fire &amp; Gas Detection System</a:t>
            </a:r>
            <a:endParaRPr lang="en-US" dirty="0"/>
          </a:p>
        </p:txBody>
      </p:sp>
      <p:sp>
        <p:nvSpPr>
          <p:cNvPr id="5" name="Text Placeholder 4">
            <a:extLst>
              <a:ext uri="{FF2B5EF4-FFF2-40B4-BE49-F238E27FC236}">
                <a16:creationId xmlns:a16="http://schemas.microsoft.com/office/drawing/2014/main" id="{B7D46FF2-0CB5-4C9E-9762-21A002711A26}"/>
              </a:ext>
            </a:extLst>
          </p:cNvPr>
          <p:cNvSpPr>
            <a:spLocks noGrp="1"/>
          </p:cNvSpPr>
          <p:nvPr>
            <p:ph type="body" sz="quarter" idx="10"/>
          </p:nvPr>
        </p:nvSpPr>
        <p:spPr>
          <a:xfrm>
            <a:off x="437766" y="1079134"/>
            <a:ext cx="6443680" cy="3389312"/>
          </a:xfrm>
        </p:spPr>
        <p:txBody>
          <a:bodyPr/>
          <a:lstStyle/>
          <a:p>
            <a:pPr marL="346075" indent="-342900">
              <a:buFont typeface="Arial" panose="020B0604020202020204" pitchFamily="34" charset="0"/>
              <a:buChar char="•"/>
            </a:pPr>
            <a:r>
              <a:rPr lang="en-US" sz="1600" dirty="0"/>
              <a:t>The construction of a vessel and the flammable and explosive material that it carries make fire-fighting very dangerous</a:t>
            </a:r>
          </a:p>
          <a:p>
            <a:pPr marL="346075" indent="-342900">
              <a:buFont typeface="Arial" panose="020B0604020202020204" pitchFamily="34" charset="0"/>
              <a:buChar char="•"/>
            </a:pPr>
            <a:r>
              <a:rPr lang="en-US" sz="1600" dirty="0"/>
              <a:t>Prevention and detection is therefore of utmost importance.</a:t>
            </a:r>
          </a:p>
          <a:p>
            <a:pPr marL="346075" indent="-342900">
              <a:buFont typeface="Arial" panose="020B0604020202020204" pitchFamily="34" charset="0"/>
              <a:buChar char="•"/>
            </a:pPr>
            <a:r>
              <a:rPr lang="en-US" sz="1600" dirty="0" err="1"/>
              <a:t>Solas</a:t>
            </a:r>
            <a:r>
              <a:rPr lang="en-US" sz="1600" dirty="0"/>
              <a:t> requires regular check for fires on board done through automation.</a:t>
            </a:r>
          </a:p>
          <a:p>
            <a:pPr marL="346075" indent="-342900">
              <a:buFont typeface="Arial" panose="020B0604020202020204" pitchFamily="34" charset="0"/>
              <a:buChar char="•"/>
            </a:pPr>
            <a:r>
              <a:rPr lang="en-US" sz="1600" dirty="0"/>
              <a:t>F&amp; G system consist of </a:t>
            </a:r>
          </a:p>
          <a:p>
            <a:pPr marL="523875" lvl="1" indent="-342900">
              <a:buFont typeface="Arial" panose="020B0604020202020204" pitchFamily="34" charset="0"/>
              <a:buChar char="•"/>
            </a:pPr>
            <a:r>
              <a:rPr lang="en-US" sz="1600" dirty="0"/>
              <a:t>Optical flame detector</a:t>
            </a:r>
          </a:p>
          <a:p>
            <a:pPr marL="523875" lvl="1" indent="-342900">
              <a:buFont typeface="Arial" panose="020B0604020202020204" pitchFamily="34" charset="0"/>
              <a:buChar char="•"/>
            </a:pPr>
            <a:r>
              <a:rPr lang="en-US" sz="1600" dirty="0"/>
              <a:t>Fixed gas detector</a:t>
            </a:r>
          </a:p>
          <a:p>
            <a:pPr marL="523875" lvl="1" indent="-342900">
              <a:buFont typeface="Arial" panose="020B0604020202020204" pitchFamily="34" charset="0"/>
              <a:buChar char="•"/>
            </a:pPr>
            <a:r>
              <a:rPr lang="en-US" sz="1600" dirty="0"/>
              <a:t>Smoke detector</a:t>
            </a:r>
          </a:p>
          <a:p>
            <a:pPr marL="523875" lvl="1" indent="-342900">
              <a:buFont typeface="Arial" panose="020B0604020202020204" pitchFamily="34" charset="0"/>
              <a:buChar char="•"/>
            </a:pPr>
            <a:r>
              <a:rPr lang="en-US" sz="1600" dirty="0"/>
              <a:t>Manual call point</a:t>
            </a:r>
          </a:p>
          <a:p>
            <a:pPr marL="523875" lvl="1" indent="-342900">
              <a:buFont typeface="Arial" panose="020B0604020202020204" pitchFamily="34" charset="0"/>
              <a:buChar char="•"/>
            </a:pPr>
            <a:r>
              <a:rPr lang="en-US" sz="1600" dirty="0"/>
              <a:t>Control system</a:t>
            </a:r>
          </a:p>
          <a:p>
            <a:pPr marL="285750" indent="-285750">
              <a:buFontTx/>
              <a:buChar char="-"/>
            </a:pPr>
            <a:r>
              <a:rPr lang="en-US" sz="1600" dirty="0"/>
              <a:t>Can be conventional or addressable</a:t>
            </a:r>
          </a:p>
          <a:p>
            <a:pPr marL="285750" indent="-285750">
              <a:buFontTx/>
              <a:buChar char="-"/>
            </a:pPr>
            <a:r>
              <a:rPr lang="en-US" sz="1600" dirty="0"/>
              <a:t>Addressable system can pinpoint where a fire or alarm takes place</a:t>
            </a:r>
          </a:p>
          <a:p>
            <a:pPr marL="523875" lvl="1" indent="-342900">
              <a:buFont typeface="Arial" panose="020B0604020202020204" pitchFamily="34" charset="0"/>
              <a:buChar char="•"/>
            </a:pPr>
            <a:endParaRPr lang="en-US" sz="1600" dirty="0"/>
          </a:p>
        </p:txBody>
      </p:sp>
      <p:pic>
        <p:nvPicPr>
          <p:cNvPr id="2" name="Picture 1">
            <a:extLst>
              <a:ext uri="{FF2B5EF4-FFF2-40B4-BE49-F238E27FC236}">
                <a16:creationId xmlns:a16="http://schemas.microsoft.com/office/drawing/2014/main" id="{FB936215-F686-4E8B-AE9D-D5332C507C86}"/>
              </a:ext>
            </a:extLst>
          </p:cNvPr>
          <p:cNvPicPr>
            <a:picLocks noChangeAspect="1"/>
          </p:cNvPicPr>
          <p:nvPr/>
        </p:nvPicPr>
        <p:blipFill>
          <a:blip r:embed="rId3"/>
          <a:stretch>
            <a:fillRect/>
          </a:stretch>
        </p:blipFill>
        <p:spPr>
          <a:xfrm>
            <a:off x="6461846" y="746786"/>
            <a:ext cx="2489229" cy="1864519"/>
          </a:xfrm>
          <a:prstGeom prst="rect">
            <a:avLst/>
          </a:prstGeom>
        </p:spPr>
      </p:pic>
      <p:pic>
        <p:nvPicPr>
          <p:cNvPr id="9" name="Picture 8">
            <a:extLst>
              <a:ext uri="{FF2B5EF4-FFF2-40B4-BE49-F238E27FC236}">
                <a16:creationId xmlns:a16="http://schemas.microsoft.com/office/drawing/2014/main" id="{7CD1B72D-C37B-4AD4-9617-B6F3209D4B8F}"/>
              </a:ext>
            </a:extLst>
          </p:cNvPr>
          <p:cNvPicPr>
            <a:picLocks noChangeAspect="1"/>
          </p:cNvPicPr>
          <p:nvPr/>
        </p:nvPicPr>
        <p:blipFill>
          <a:blip r:embed="rId4"/>
          <a:stretch>
            <a:fillRect/>
          </a:stretch>
        </p:blipFill>
        <p:spPr>
          <a:xfrm>
            <a:off x="4783838" y="2650863"/>
            <a:ext cx="1518481" cy="1518481"/>
          </a:xfrm>
          <a:prstGeom prst="rect">
            <a:avLst/>
          </a:prstGeom>
        </p:spPr>
      </p:pic>
      <p:pic>
        <p:nvPicPr>
          <p:cNvPr id="10" name="Picture 9">
            <a:extLst>
              <a:ext uri="{FF2B5EF4-FFF2-40B4-BE49-F238E27FC236}">
                <a16:creationId xmlns:a16="http://schemas.microsoft.com/office/drawing/2014/main" id="{B86FE8B0-C744-4172-8F83-32B017907E1D}"/>
              </a:ext>
            </a:extLst>
          </p:cNvPr>
          <p:cNvPicPr>
            <a:picLocks noChangeAspect="1"/>
          </p:cNvPicPr>
          <p:nvPr/>
        </p:nvPicPr>
        <p:blipFill>
          <a:blip r:embed="rId5"/>
          <a:stretch>
            <a:fillRect/>
          </a:stretch>
        </p:blipFill>
        <p:spPr>
          <a:xfrm>
            <a:off x="6498038" y="2650862"/>
            <a:ext cx="1145671" cy="1145671"/>
          </a:xfrm>
          <a:prstGeom prst="rect">
            <a:avLst/>
          </a:prstGeom>
        </p:spPr>
      </p:pic>
      <p:pic>
        <p:nvPicPr>
          <p:cNvPr id="11" name="Picture 10">
            <a:extLst>
              <a:ext uri="{FF2B5EF4-FFF2-40B4-BE49-F238E27FC236}">
                <a16:creationId xmlns:a16="http://schemas.microsoft.com/office/drawing/2014/main" id="{558A56E5-44CC-41CE-AF1F-41EC3ECEC114}"/>
              </a:ext>
            </a:extLst>
          </p:cNvPr>
          <p:cNvPicPr>
            <a:picLocks noChangeAspect="1"/>
          </p:cNvPicPr>
          <p:nvPr/>
        </p:nvPicPr>
        <p:blipFill>
          <a:blip r:embed="rId6"/>
          <a:stretch>
            <a:fillRect/>
          </a:stretch>
        </p:blipFill>
        <p:spPr>
          <a:xfrm>
            <a:off x="7805405" y="2650863"/>
            <a:ext cx="1145670" cy="1145670"/>
          </a:xfrm>
          <a:prstGeom prst="rect">
            <a:avLst/>
          </a:prstGeom>
        </p:spPr>
      </p:pic>
      <p:pic>
        <p:nvPicPr>
          <p:cNvPr id="12" name="Picture 11">
            <a:extLst>
              <a:ext uri="{FF2B5EF4-FFF2-40B4-BE49-F238E27FC236}">
                <a16:creationId xmlns:a16="http://schemas.microsoft.com/office/drawing/2014/main" id="{71BC674C-0197-40FA-AC56-2D4588193286}"/>
              </a:ext>
            </a:extLst>
          </p:cNvPr>
          <p:cNvPicPr>
            <a:picLocks noChangeAspect="1"/>
          </p:cNvPicPr>
          <p:nvPr/>
        </p:nvPicPr>
        <p:blipFill>
          <a:blip r:embed="rId7"/>
          <a:stretch>
            <a:fillRect/>
          </a:stretch>
        </p:blipFill>
        <p:spPr>
          <a:xfrm>
            <a:off x="7512809" y="3875647"/>
            <a:ext cx="1438266" cy="1185597"/>
          </a:xfrm>
          <a:prstGeom prst="rect">
            <a:avLst/>
          </a:prstGeom>
        </p:spPr>
      </p:pic>
    </p:spTree>
    <p:extLst>
      <p:ext uri="{BB962C8B-B14F-4D97-AF65-F5344CB8AC3E}">
        <p14:creationId xmlns:p14="http://schemas.microsoft.com/office/powerpoint/2010/main" val="3428887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1BC1D9-DED4-46D4-8141-B61F9D182764}"/>
              </a:ext>
            </a:extLst>
          </p:cNvPr>
          <p:cNvSpPr/>
          <p:nvPr/>
        </p:nvSpPr>
        <p:spPr>
          <a:xfrm>
            <a:off x="339968" y="1319449"/>
            <a:ext cx="5673969" cy="2800767"/>
          </a:xfrm>
          <a:prstGeom prst="rect">
            <a:avLst/>
          </a:prstGeom>
        </p:spPr>
        <p:txBody>
          <a:bodyPr wrap="square">
            <a:spAutoFit/>
          </a:bodyPr>
          <a:lstStyle/>
          <a:p>
            <a:pPr marL="285750" indent="-285750">
              <a:buFont typeface="Arial" panose="020B0604020202020204" pitchFamily="34" charset="0"/>
              <a:buChar char="•"/>
            </a:pPr>
            <a:r>
              <a:rPr lang="en-US" sz="1600" dirty="0"/>
              <a:t>Fixed gas detection system allows gas monitoring in tanks, void spaces, pump room or cabin space adjacent to cargo storage tanks and handling systems. </a:t>
            </a:r>
          </a:p>
          <a:p>
            <a:pPr marL="285750" indent="-285750">
              <a:buFont typeface="Arial" panose="020B0604020202020204" pitchFamily="34" charset="0"/>
              <a:buChar char="•"/>
            </a:pPr>
            <a:r>
              <a:rPr lang="en-US" sz="1600" dirty="0"/>
              <a:t>Monitors O2, H2S and occasionally HC</a:t>
            </a:r>
          </a:p>
          <a:p>
            <a:pPr marL="285750" indent="-285750">
              <a:buFont typeface="Arial" panose="020B0604020202020204" pitchFamily="34" charset="0"/>
              <a:buChar char="•"/>
            </a:pPr>
            <a:r>
              <a:rPr lang="en-US" sz="1600" dirty="0" err="1"/>
              <a:t>Crowon</a:t>
            </a:r>
            <a:r>
              <a:rPr lang="en-US" sz="1600" dirty="0"/>
              <a:t> supplies many detectors to OEM as part of their supply</a:t>
            </a:r>
          </a:p>
          <a:p>
            <a:pPr marL="285750" indent="-285750">
              <a:buFont typeface="Arial" panose="020B0604020202020204" pitchFamily="34" charset="0"/>
              <a:buChar char="•"/>
            </a:pPr>
            <a:r>
              <a:rPr lang="en-US" sz="1600" dirty="0"/>
              <a:t>Crowcon’s addressable controller GM64 with </a:t>
            </a:r>
            <a:r>
              <a:rPr lang="en-US" sz="1600" dirty="0" err="1"/>
              <a:t>Xgard</a:t>
            </a:r>
            <a:r>
              <a:rPr lang="en-US" sz="1600" dirty="0"/>
              <a:t> Bright allows integrator seamless integration</a:t>
            </a:r>
          </a:p>
          <a:p>
            <a:pPr marL="285750" indent="-285750">
              <a:buFont typeface="Arial" panose="020B0604020202020204" pitchFamily="34" charset="0"/>
              <a:buChar char="•"/>
            </a:pPr>
            <a:r>
              <a:rPr lang="en-US" sz="1600" dirty="0"/>
              <a:t>MED approval is given as whole package hence individual detector approval is not necessary</a:t>
            </a:r>
          </a:p>
          <a:p>
            <a:pPr marL="285750" indent="-285750">
              <a:buFontTx/>
              <a:buChar char="-"/>
            </a:pPr>
            <a:endParaRPr lang="en-US" sz="1600" dirty="0"/>
          </a:p>
        </p:txBody>
      </p:sp>
      <p:sp>
        <p:nvSpPr>
          <p:cNvPr id="6" name="Title 2">
            <a:extLst>
              <a:ext uri="{FF2B5EF4-FFF2-40B4-BE49-F238E27FC236}">
                <a16:creationId xmlns:a16="http://schemas.microsoft.com/office/drawing/2014/main" id="{9257B90A-F72C-44B0-AA02-9E01767C34AB}"/>
              </a:ext>
            </a:extLst>
          </p:cNvPr>
          <p:cNvSpPr txBox="1">
            <a:spLocks/>
          </p:cNvSpPr>
          <p:nvPr/>
        </p:nvSpPr>
        <p:spPr>
          <a:xfrm>
            <a:off x="339969" y="707231"/>
            <a:ext cx="6813474" cy="731837"/>
          </a:xfrm>
          <a:prstGeom prst="rect">
            <a:avLst/>
          </a:prstGeom>
        </p:spPr>
        <p:txBody>
          <a:bodyPr/>
          <a:lstStyle>
            <a:lvl1pPr algn="l" defTabSz="684213" rtl="0" eaLnBrk="1" fontAlgn="base" hangingPunct="1">
              <a:lnSpc>
                <a:spcPct val="80000"/>
              </a:lnSpc>
              <a:spcBef>
                <a:spcPct val="0"/>
              </a:spcBef>
              <a:spcAft>
                <a:spcPct val="0"/>
              </a:spcAft>
              <a:defRPr lang="en-US" sz="2000" b="0" i="0" u="none" kern="1200" dirty="0">
                <a:solidFill>
                  <a:schemeClr val="tx2"/>
                </a:solidFill>
                <a:latin typeface="Arial" panose="020B0604020202020204" pitchFamily="34" charset="0"/>
                <a:ea typeface="Arial" panose="020B0604020202020204" pitchFamily="34" charset="0"/>
                <a:cs typeface="Arial" panose="020B0604020202020204" pitchFamily="34"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SG" sz="2800" dirty="0"/>
              <a:t>Fixed Gas detection system</a:t>
            </a:r>
          </a:p>
        </p:txBody>
      </p:sp>
      <p:pic>
        <p:nvPicPr>
          <p:cNvPr id="7" name="Picture 6">
            <a:extLst>
              <a:ext uri="{FF2B5EF4-FFF2-40B4-BE49-F238E27FC236}">
                <a16:creationId xmlns:a16="http://schemas.microsoft.com/office/drawing/2014/main" id="{A69A739E-301B-402C-B3F7-FA67CD79AAE6}"/>
              </a:ext>
            </a:extLst>
          </p:cNvPr>
          <p:cNvPicPr>
            <a:picLocks noChangeAspect="1"/>
          </p:cNvPicPr>
          <p:nvPr/>
        </p:nvPicPr>
        <p:blipFill rotWithShape="1">
          <a:blip r:embed="rId2"/>
          <a:srcRect l="13720" t="22336" r="30828" b="11567"/>
          <a:stretch/>
        </p:blipFill>
        <p:spPr>
          <a:xfrm>
            <a:off x="6275741" y="175576"/>
            <a:ext cx="2739305" cy="4225524"/>
          </a:xfrm>
          <a:prstGeom prst="rect">
            <a:avLst/>
          </a:prstGeom>
        </p:spPr>
      </p:pic>
      <p:pic>
        <p:nvPicPr>
          <p:cNvPr id="2" name="Picture 1">
            <a:extLst>
              <a:ext uri="{FF2B5EF4-FFF2-40B4-BE49-F238E27FC236}">
                <a16:creationId xmlns:a16="http://schemas.microsoft.com/office/drawing/2014/main" id="{CA88D229-3C6A-4F16-8AE9-A255CF684301}"/>
              </a:ext>
            </a:extLst>
          </p:cNvPr>
          <p:cNvPicPr>
            <a:picLocks noChangeAspect="1"/>
          </p:cNvPicPr>
          <p:nvPr/>
        </p:nvPicPr>
        <p:blipFill>
          <a:blip r:embed="rId3"/>
          <a:stretch>
            <a:fillRect/>
          </a:stretch>
        </p:blipFill>
        <p:spPr>
          <a:xfrm>
            <a:off x="4832942" y="3655171"/>
            <a:ext cx="1311897" cy="1484630"/>
          </a:xfrm>
          <a:prstGeom prst="rect">
            <a:avLst/>
          </a:prstGeom>
        </p:spPr>
      </p:pic>
    </p:spTree>
    <p:extLst>
      <p:ext uri="{BB962C8B-B14F-4D97-AF65-F5344CB8AC3E}">
        <p14:creationId xmlns:p14="http://schemas.microsoft.com/office/powerpoint/2010/main" val="1866078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877C00E-7FBF-490D-947F-EE9D517CE3AF}"/>
              </a:ext>
            </a:extLst>
          </p:cNvPr>
          <p:cNvSpPr>
            <a:spLocks noGrp="1"/>
          </p:cNvSpPr>
          <p:nvPr>
            <p:ph type="title"/>
          </p:nvPr>
        </p:nvSpPr>
        <p:spPr>
          <a:xfrm>
            <a:off x="437766" y="341313"/>
            <a:ext cx="7131434" cy="731837"/>
          </a:xfrm>
        </p:spPr>
        <p:txBody>
          <a:bodyPr/>
          <a:lstStyle/>
          <a:p>
            <a:pPr marL="176213">
              <a:spcAft>
                <a:spcPts val="600"/>
              </a:spcAft>
              <a:buClr>
                <a:srgbClr val="F77F00"/>
              </a:buClr>
            </a:pPr>
            <a:r>
              <a:rPr lang="en-SG" altLang="zh-CN" dirty="0"/>
              <a:t>S</a:t>
            </a:r>
            <a:r>
              <a:rPr lang="en-US" altLang="zh-CN" dirty="0" err="1"/>
              <a:t>ampling</a:t>
            </a:r>
            <a:r>
              <a:rPr lang="en-US" altLang="zh-CN" dirty="0"/>
              <a:t> System in Chemical Tanker </a:t>
            </a:r>
          </a:p>
        </p:txBody>
      </p:sp>
      <p:sp>
        <p:nvSpPr>
          <p:cNvPr id="15" name="文本框 14">
            <a:extLst>
              <a:ext uri="{FF2B5EF4-FFF2-40B4-BE49-F238E27FC236}">
                <a16:creationId xmlns:a16="http://schemas.microsoft.com/office/drawing/2014/main" id="{2D9312C9-9B06-410D-98C6-1637D8BE9096}"/>
              </a:ext>
            </a:extLst>
          </p:cNvPr>
          <p:cNvSpPr txBox="1"/>
          <p:nvPr/>
        </p:nvSpPr>
        <p:spPr>
          <a:xfrm>
            <a:off x="5126021" y="1072177"/>
            <a:ext cx="3817563" cy="3046988"/>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Multipoint gas detection in vessels, sampling from ballast tanks, CCR, cofferdams, etc.</a:t>
            </a: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Measured gases: HC, O2, H2S</a:t>
            </a: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Equipped with addressable controller, automatic calibration facility, and HMI system for data logging and trending</a:t>
            </a: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Solves difficulty in maintenance and calibration of detectors in inaccessible areas</a:t>
            </a: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Saves long cabling costs</a:t>
            </a:r>
            <a:endParaRPr lang="en-US" altLang="zh-CN" sz="1600" dirty="0"/>
          </a:p>
        </p:txBody>
      </p:sp>
      <p:sp>
        <p:nvSpPr>
          <p:cNvPr id="20" name="矩形 19">
            <a:extLst>
              <a:ext uri="{FF2B5EF4-FFF2-40B4-BE49-F238E27FC236}">
                <a16:creationId xmlns:a16="http://schemas.microsoft.com/office/drawing/2014/main" id="{C54E202E-994E-4152-B118-DC76588D19E0}"/>
              </a:ext>
            </a:extLst>
          </p:cNvPr>
          <p:cNvSpPr/>
          <p:nvPr/>
        </p:nvSpPr>
        <p:spPr>
          <a:xfrm>
            <a:off x="437766" y="4150129"/>
            <a:ext cx="3031944" cy="307777"/>
          </a:xfrm>
          <a:prstGeom prst="rect">
            <a:avLst/>
          </a:prstGeom>
        </p:spPr>
        <p:txBody>
          <a:bodyPr wrap="square">
            <a:spAutoFit/>
          </a:bodyPr>
          <a:lstStyle/>
          <a:p>
            <a:r>
              <a:rPr lang="en-US" sz="1400" i="1" dirty="0">
                <a:solidFill>
                  <a:schemeClr val="bg1"/>
                </a:solidFill>
              </a:rPr>
              <a:t>End user: Dangerous Cargo Vessel</a:t>
            </a:r>
          </a:p>
        </p:txBody>
      </p:sp>
      <p:pic>
        <p:nvPicPr>
          <p:cNvPr id="12" name="Picture 4" descr="A close up of a machine&#10;&#10;Description automatically generated">
            <a:extLst>
              <a:ext uri="{FF2B5EF4-FFF2-40B4-BE49-F238E27FC236}">
                <a16:creationId xmlns:a16="http://schemas.microsoft.com/office/drawing/2014/main" id="{BEE5EBB5-3114-4B83-AE7C-1112395528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693" y="1072177"/>
            <a:ext cx="2168737" cy="2891649"/>
          </a:xfrm>
          <a:prstGeom prst="rect">
            <a:avLst/>
          </a:prstGeom>
        </p:spPr>
      </p:pic>
      <p:pic>
        <p:nvPicPr>
          <p:cNvPr id="19" name="Picture 6" descr="A large machine in a room&#10;&#10;Description automatically generated">
            <a:extLst>
              <a:ext uri="{FF2B5EF4-FFF2-40B4-BE49-F238E27FC236}">
                <a16:creationId xmlns:a16="http://schemas.microsoft.com/office/drawing/2014/main" id="{F37DDFF8-3A86-444C-8931-88177FD895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40357" y="1073150"/>
            <a:ext cx="2168737" cy="2891649"/>
          </a:xfrm>
          <a:prstGeom prst="rect">
            <a:avLst/>
          </a:prstGeom>
        </p:spPr>
      </p:pic>
    </p:spTree>
    <p:extLst>
      <p:ext uri="{BB962C8B-B14F-4D97-AF65-F5344CB8AC3E}">
        <p14:creationId xmlns:p14="http://schemas.microsoft.com/office/powerpoint/2010/main" val="206388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0C37E8-CF8F-4999-9CCB-C5111D79C136}"/>
              </a:ext>
            </a:extLst>
          </p:cNvPr>
          <p:cNvPicPr>
            <a:picLocks noChangeAspect="1"/>
          </p:cNvPicPr>
          <p:nvPr/>
        </p:nvPicPr>
        <p:blipFill>
          <a:blip r:embed="rId2"/>
          <a:stretch>
            <a:fillRect/>
          </a:stretch>
        </p:blipFill>
        <p:spPr>
          <a:xfrm>
            <a:off x="428890" y="1202104"/>
            <a:ext cx="6049927" cy="3158881"/>
          </a:xfrm>
          <a:prstGeom prst="rect">
            <a:avLst/>
          </a:prstGeom>
        </p:spPr>
      </p:pic>
      <p:sp>
        <p:nvSpPr>
          <p:cNvPr id="2" name="Text Placeholder 1">
            <a:extLst>
              <a:ext uri="{FF2B5EF4-FFF2-40B4-BE49-F238E27FC236}">
                <a16:creationId xmlns:a16="http://schemas.microsoft.com/office/drawing/2014/main" id="{7A07F869-FB53-4DB5-AE57-F8AB15F2DA0D}"/>
              </a:ext>
            </a:extLst>
          </p:cNvPr>
          <p:cNvSpPr>
            <a:spLocks noGrp="1"/>
          </p:cNvSpPr>
          <p:nvPr>
            <p:ph type="body" sz="quarter" idx="10"/>
          </p:nvPr>
        </p:nvSpPr>
        <p:spPr>
          <a:xfrm>
            <a:off x="428890" y="877094"/>
            <a:ext cx="8277344" cy="3389312"/>
          </a:xfrm>
        </p:spPr>
        <p:txBody>
          <a:bodyPr/>
          <a:lstStyle/>
          <a:p>
            <a:r>
              <a:rPr lang="en-US" sz="1200" dirty="0">
                <a:hlinkClick r:id="rId3"/>
              </a:rPr>
              <a:t>http://westpacificmarine.ca/2019/09/imo-2020-fuel-standards-rapidly-approaching/</a:t>
            </a:r>
            <a:endParaRPr lang="en-US" sz="1200" dirty="0"/>
          </a:p>
        </p:txBody>
      </p:sp>
      <p:sp>
        <p:nvSpPr>
          <p:cNvPr id="3" name="Title 2">
            <a:extLst>
              <a:ext uri="{FF2B5EF4-FFF2-40B4-BE49-F238E27FC236}">
                <a16:creationId xmlns:a16="http://schemas.microsoft.com/office/drawing/2014/main" id="{3F1B5465-167B-4C5A-9CD3-8AAA64D82CAC}"/>
              </a:ext>
            </a:extLst>
          </p:cNvPr>
          <p:cNvSpPr>
            <a:spLocks noGrp="1"/>
          </p:cNvSpPr>
          <p:nvPr>
            <p:ph type="title"/>
          </p:nvPr>
        </p:nvSpPr>
        <p:spPr>
          <a:xfrm>
            <a:off x="437765" y="341313"/>
            <a:ext cx="7217403" cy="860791"/>
          </a:xfrm>
        </p:spPr>
        <p:txBody>
          <a:bodyPr/>
          <a:lstStyle/>
          <a:p>
            <a:r>
              <a:rPr lang="en-SG" dirty="0"/>
              <a:t>IMO 2020: Opportunity for Gas Detection</a:t>
            </a:r>
            <a:endParaRPr lang="en-US" dirty="0"/>
          </a:p>
        </p:txBody>
      </p:sp>
      <p:sp>
        <p:nvSpPr>
          <p:cNvPr id="5" name="Rectangle 4">
            <a:extLst>
              <a:ext uri="{FF2B5EF4-FFF2-40B4-BE49-F238E27FC236}">
                <a16:creationId xmlns:a16="http://schemas.microsoft.com/office/drawing/2014/main" id="{60BE7E0E-AA47-46CE-9445-8F1B713D3C4B}"/>
              </a:ext>
            </a:extLst>
          </p:cNvPr>
          <p:cNvSpPr/>
          <p:nvPr/>
        </p:nvSpPr>
        <p:spPr>
          <a:xfrm>
            <a:off x="6512167" y="1232922"/>
            <a:ext cx="2444263" cy="1815882"/>
          </a:xfrm>
          <a:prstGeom prst="rect">
            <a:avLst/>
          </a:prstGeom>
        </p:spPr>
        <p:txBody>
          <a:bodyPr wrap="square">
            <a:spAutoFit/>
          </a:bodyPr>
          <a:lstStyle/>
          <a:p>
            <a:pPr marL="285750" indent="-285750">
              <a:buFont typeface="Arial" panose="020B0604020202020204" pitchFamily="34" charset="0"/>
              <a:buChar char="•"/>
            </a:pPr>
            <a:r>
              <a:rPr lang="en-US" sz="1600" dirty="0"/>
              <a:t>Opportunity for SO2 monitoring in scrubbers</a:t>
            </a:r>
          </a:p>
          <a:p>
            <a:pPr marL="285750" indent="-285750">
              <a:buFont typeface="Arial" panose="020B0604020202020204" pitchFamily="34" charset="0"/>
              <a:buChar char="•"/>
            </a:pPr>
            <a:r>
              <a:rPr lang="en-US" sz="1600" dirty="0"/>
              <a:t>More requirement for flammable gas detector as LNG is highly explosive</a:t>
            </a:r>
          </a:p>
        </p:txBody>
      </p:sp>
    </p:spTree>
    <p:extLst>
      <p:ext uri="{BB962C8B-B14F-4D97-AF65-F5344CB8AC3E}">
        <p14:creationId xmlns:p14="http://schemas.microsoft.com/office/powerpoint/2010/main" val="2281947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7151FB-0631-4C9F-A129-EA6C811ACA8F}"/>
              </a:ext>
            </a:extLst>
          </p:cNvPr>
          <p:cNvSpPr>
            <a:spLocks noGrp="1"/>
          </p:cNvSpPr>
          <p:nvPr>
            <p:ph type="body" sz="quarter" idx="10"/>
          </p:nvPr>
        </p:nvSpPr>
        <p:spPr>
          <a:xfrm>
            <a:off x="462301" y="1116744"/>
            <a:ext cx="5891607" cy="3389312"/>
          </a:xfrm>
        </p:spPr>
        <p:txBody>
          <a:bodyPr/>
          <a:lstStyle/>
          <a:p>
            <a:r>
              <a:rPr lang="en-SG" sz="1600" dirty="0"/>
              <a:t>Identify potential buyers:</a:t>
            </a:r>
          </a:p>
          <a:p>
            <a:pPr marL="523875" lvl="1" indent="-342900">
              <a:buFont typeface="Wingdings" panose="05000000000000000000" pitchFamily="2" charset="2"/>
              <a:buChar char="Ø"/>
            </a:pPr>
            <a:r>
              <a:rPr lang="en-US" sz="1600" dirty="0"/>
              <a:t>Shipyard owners and contractors</a:t>
            </a:r>
          </a:p>
          <a:p>
            <a:pPr marL="523875" lvl="1" indent="-342900">
              <a:buFont typeface="Wingdings" panose="05000000000000000000" pitchFamily="2" charset="2"/>
              <a:buChar char="Ø"/>
            </a:pPr>
            <a:r>
              <a:rPr lang="en-US" sz="1600" dirty="0"/>
              <a:t>Ship owner and chandlers</a:t>
            </a:r>
          </a:p>
          <a:p>
            <a:pPr marL="523875" lvl="1" indent="-342900">
              <a:buFont typeface="Wingdings" panose="05000000000000000000" pitchFamily="2" charset="2"/>
              <a:buChar char="Ø"/>
            </a:pPr>
            <a:r>
              <a:rPr lang="en-US" sz="1600" dirty="0"/>
              <a:t>Skid manufacturer</a:t>
            </a:r>
          </a:p>
          <a:p>
            <a:pPr marL="523875" lvl="1" indent="-342900">
              <a:buFont typeface="Wingdings" panose="05000000000000000000" pitchFamily="2" charset="2"/>
              <a:buChar char="Ø"/>
            </a:pPr>
            <a:r>
              <a:rPr lang="en-US" sz="1600" dirty="0"/>
              <a:t>EPC</a:t>
            </a:r>
          </a:p>
          <a:p>
            <a:pPr marL="523875" lvl="1" indent="-342900">
              <a:buFont typeface="Wingdings" panose="05000000000000000000" pitchFamily="2" charset="2"/>
              <a:buChar char="Ø"/>
            </a:pPr>
            <a:r>
              <a:rPr lang="en-US" sz="1600" dirty="0"/>
              <a:t>Marine supply store</a:t>
            </a:r>
          </a:p>
          <a:p>
            <a:pPr marL="523875" lvl="1" indent="-342900">
              <a:buFont typeface="Wingdings" panose="05000000000000000000" pitchFamily="2" charset="2"/>
              <a:buChar char="Ø"/>
            </a:pPr>
            <a:endParaRPr lang="en-US" sz="1600" dirty="0"/>
          </a:p>
          <a:p>
            <a:pPr lvl="1" indent="0">
              <a:buNone/>
            </a:pPr>
            <a:endParaRPr lang="en-US" sz="1600" dirty="0"/>
          </a:p>
          <a:p>
            <a:pPr lvl="1" indent="0">
              <a:buNone/>
            </a:pPr>
            <a:endParaRPr lang="en-US" sz="1600" dirty="0"/>
          </a:p>
          <a:p>
            <a:pPr lvl="1" indent="0">
              <a:buNone/>
            </a:pPr>
            <a:endParaRPr lang="en-US" sz="1600" dirty="0"/>
          </a:p>
          <a:p>
            <a:r>
              <a:rPr lang="en-US" sz="1600" dirty="0"/>
              <a:t>Lead with Crowcon’s worldwide support and service </a:t>
            </a:r>
            <a:r>
              <a:rPr lang="en-US" sz="1600" dirty="0" err="1"/>
              <a:t>centres</a:t>
            </a:r>
            <a:r>
              <a:rPr lang="en-US" sz="1600" dirty="0"/>
              <a:t>.</a:t>
            </a:r>
          </a:p>
          <a:p>
            <a:endParaRPr lang="en-US" sz="1600" dirty="0"/>
          </a:p>
        </p:txBody>
      </p:sp>
      <p:sp>
        <p:nvSpPr>
          <p:cNvPr id="3" name="Title 2">
            <a:extLst>
              <a:ext uri="{FF2B5EF4-FFF2-40B4-BE49-F238E27FC236}">
                <a16:creationId xmlns:a16="http://schemas.microsoft.com/office/drawing/2014/main" id="{33F03E7B-3F3E-4319-8900-E0F98AE4F387}"/>
              </a:ext>
            </a:extLst>
          </p:cNvPr>
          <p:cNvSpPr>
            <a:spLocks noGrp="1"/>
          </p:cNvSpPr>
          <p:nvPr>
            <p:ph type="title"/>
          </p:nvPr>
        </p:nvSpPr>
        <p:spPr/>
        <p:txBody>
          <a:bodyPr/>
          <a:lstStyle/>
          <a:p>
            <a:br>
              <a:rPr lang="en-SG" dirty="0"/>
            </a:br>
            <a:r>
              <a:rPr lang="en-US" dirty="0"/>
              <a:t>Next Steps</a:t>
            </a:r>
          </a:p>
        </p:txBody>
      </p:sp>
      <p:pic>
        <p:nvPicPr>
          <p:cNvPr id="8" name="Picture 7" descr="A large bridge over a body of water&#10;&#10;Description automatically generated">
            <a:extLst>
              <a:ext uri="{FF2B5EF4-FFF2-40B4-BE49-F238E27FC236}">
                <a16:creationId xmlns:a16="http://schemas.microsoft.com/office/drawing/2014/main" id="{5052D909-ABA9-41E3-855B-4E4CDE5D3A57}"/>
              </a:ext>
            </a:extLst>
          </p:cNvPr>
          <p:cNvPicPr>
            <a:picLocks noChangeAspect="1"/>
          </p:cNvPicPr>
          <p:nvPr/>
        </p:nvPicPr>
        <p:blipFill>
          <a:blip r:embed="rId2"/>
          <a:stretch>
            <a:fillRect/>
          </a:stretch>
        </p:blipFill>
        <p:spPr>
          <a:xfrm>
            <a:off x="4758683" y="911878"/>
            <a:ext cx="3947551" cy="2663661"/>
          </a:xfrm>
          <a:prstGeom prst="rect">
            <a:avLst/>
          </a:prstGeom>
        </p:spPr>
      </p:pic>
    </p:spTree>
    <p:extLst>
      <p:ext uri="{BB962C8B-B14F-4D97-AF65-F5344CB8AC3E}">
        <p14:creationId xmlns:p14="http://schemas.microsoft.com/office/powerpoint/2010/main" val="869853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9F514C-CA46-804F-BC4A-25B9043A96AA}"/>
              </a:ext>
            </a:extLst>
          </p:cNvPr>
          <p:cNvPicPr>
            <a:picLocks noChangeAspect="1"/>
          </p:cNvPicPr>
          <p:nvPr/>
        </p:nvPicPr>
        <p:blipFill rotWithShape="1">
          <a:blip r:embed="rId2"/>
          <a:srcRect l="7745" t="11680" r="13691" b="9832"/>
          <a:stretch/>
        </p:blipFill>
        <p:spPr>
          <a:xfrm>
            <a:off x="0" y="-1"/>
            <a:ext cx="9144000" cy="5143501"/>
          </a:xfrm>
          <a:prstGeom prst="rect">
            <a:avLst/>
          </a:prstGeom>
        </p:spPr>
      </p:pic>
      <p:sp>
        <p:nvSpPr>
          <p:cNvPr id="4" name="Title 3"/>
          <p:cNvSpPr>
            <a:spLocks noGrp="1"/>
          </p:cNvSpPr>
          <p:nvPr>
            <p:ph type="ctrTitle" idx="4294967295"/>
          </p:nvPr>
        </p:nvSpPr>
        <p:spPr>
          <a:xfrm>
            <a:off x="2873573" y="3381641"/>
            <a:ext cx="3428846" cy="766762"/>
          </a:xfrm>
        </p:spPr>
        <p:txBody>
          <a:bodyPr/>
          <a:lstStyle/>
          <a:p>
            <a:pPr algn="ctr"/>
            <a:r>
              <a:rPr lang="en-US" dirty="0">
                <a:solidFill>
                  <a:srgbClr val="00539B"/>
                </a:solidFill>
              </a:rPr>
              <a:t>Questions?</a:t>
            </a:r>
          </a:p>
        </p:txBody>
      </p:sp>
    </p:spTree>
    <p:extLst>
      <p:ext uri="{BB962C8B-B14F-4D97-AF65-F5344CB8AC3E}">
        <p14:creationId xmlns:p14="http://schemas.microsoft.com/office/powerpoint/2010/main" val="2420325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013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5765" y="1472188"/>
            <a:ext cx="8340152" cy="1295287"/>
          </a:xfrm>
        </p:spPr>
        <p:txBody>
          <a:bodyPr/>
          <a:lstStyle/>
          <a:p>
            <a:r>
              <a:rPr lang="en-US" dirty="0"/>
              <a:t>Gas Detection Requirement in Marine Industry</a:t>
            </a:r>
          </a:p>
        </p:txBody>
      </p:sp>
      <p:sp>
        <p:nvSpPr>
          <p:cNvPr id="6" name="Text Placeholder 5"/>
          <p:cNvSpPr>
            <a:spLocks noGrp="1"/>
          </p:cNvSpPr>
          <p:nvPr>
            <p:ph type="body" sz="quarter" idx="12"/>
          </p:nvPr>
        </p:nvSpPr>
        <p:spPr/>
        <p:txBody>
          <a:bodyPr/>
          <a:lstStyle/>
          <a:p>
            <a:r>
              <a:rPr lang="en-US" dirty="0"/>
              <a:t>May 2020</a:t>
            </a:r>
          </a:p>
        </p:txBody>
      </p:sp>
    </p:spTree>
    <p:extLst>
      <p:ext uri="{BB962C8B-B14F-4D97-AF65-F5344CB8AC3E}">
        <p14:creationId xmlns:p14="http://schemas.microsoft.com/office/powerpoint/2010/main" val="605510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48A930-D06E-4A79-A86A-19A5EAAE54EB}"/>
              </a:ext>
            </a:extLst>
          </p:cNvPr>
          <p:cNvSpPr>
            <a:spLocks noGrp="1"/>
          </p:cNvSpPr>
          <p:nvPr>
            <p:ph type="body" sz="quarter" idx="10"/>
          </p:nvPr>
        </p:nvSpPr>
        <p:spPr/>
        <p:txBody>
          <a:bodyPr/>
          <a:lstStyle/>
          <a:p>
            <a:pPr marL="346075" indent="-342900">
              <a:lnSpc>
                <a:spcPct val="150000"/>
              </a:lnSpc>
              <a:buFont typeface="Arial" panose="020B0604020202020204" pitchFamily="34" charset="0"/>
              <a:buChar char="•"/>
            </a:pPr>
            <a:r>
              <a:rPr lang="en-US" dirty="0"/>
              <a:t>Introduction</a:t>
            </a:r>
          </a:p>
          <a:p>
            <a:pPr marL="346075" indent="-342900">
              <a:lnSpc>
                <a:spcPct val="150000"/>
              </a:lnSpc>
              <a:buFont typeface="Arial" panose="020B0604020202020204" pitchFamily="34" charset="0"/>
              <a:buChar char="•"/>
            </a:pPr>
            <a:r>
              <a:rPr lang="en-US" dirty="0"/>
              <a:t>Marine Regulation and Classification</a:t>
            </a:r>
          </a:p>
          <a:p>
            <a:pPr marL="346075" indent="-342900">
              <a:lnSpc>
                <a:spcPct val="150000"/>
              </a:lnSpc>
              <a:buFont typeface="Arial" panose="020B0604020202020204" pitchFamily="34" charset="0"/>
              <a:buChar char="•"/>
            </a:pPr>
            <a:r>
              <a:rPr lang="en-US" dirty="0"/>
              <a:t>Where are the gas risks</a:t>
            </a:r>
          </a:p>
          <a:p>
            <a:pPr marL="346075" indent="-342900">
              <a:lnSpc>
                <a:spcPct val="150000"/>
              </a:lnSpc>
              <a:buFont typeface="Arial" panose="020B0604020202020204" pitchFamily="34" charset="0"/>
              <a:buChar char="•"/>
            </a:pPr>
            <a:r>
              <a:rPr lang="en-US" dirty="0"/>
              <a:t>Gas detection requirement </a:t>
            </a:r>
          </a:p>
          <a:p>
            <a:pPr marL="346075" indent="-342900">
              <a:lnSpc>
                <a:spcPct val="150000"/>
              </a:lnSpc>
              <a:buFont typeface="Arial" panose="020B0604020202020204" pitchFamily="34" charset="0"/>
              <a:buChar char="•"/>
            </a:pPr>
            <a:r>
              <a:rPr lang="en-US" dirty="0"/>
              <a:t>Fire and gas system</a:t>
            </a:r>
          </a:p>
          <a:p>
            <a:pPr marL="346075" indent="-342900">
              <a:lnSpc>
                <a:spcPct val="150000"/>
              </a:lnSpc>
              <a:buFont typeface="Arial" panose="020B0604020202020204" pitchFamily="34" charset="0"/>
              <a:buChar char="•"/>
            </a:pPr>
            <a:r>
              <a:rPr lang="en-US" dirty="0"/>
              <a:t>IMO2020 and its impact</a:t>
            </a:r>
          </a:p>
          <a:p>
            <a:pPr>
              <a:lnSpc>
                <a:spcPct val="150000"/>
              </a:lnSpc>
            </a:pPr>
            <a:endParaRPr lang="en-US" dirty="0"/>
          </a:p>
          <a:p>
            <a:pPr marL="346075" indent="-342900">
              <a:buFont typeface="Arial" panose="020B0604020202020204" pitchFamily="34" charset="0"/>
              <a:buChar char="•"/>
            </a:pPr>
            <a:endParaRPr lang="en-GB" dirty="0"/>
          </a:p>
        </p:txBody>
      </p:sp>
      <p:sp>
        <p:nvSpPr>
          <p:cNvPr id="3" name="Title 2">
            <a:extLst>
              <a:ext uri="{FF2B5EF4-FFF2-40B4-BE49-F238E27FC236}">
                <a16:creationId xmlns:a16="http://schemas.microsoft.com/office/drawing/2014/main" id="{9D0E1E74-EECB-4ED6-8963-EEFC9EC08652}"/>
              </a:ext>
            </a:extLst>
          </p:cNvPr>
          <p:cNvSpPr>
            <a:spLocks noGrp="1"/>
          </p:cNvSpPr>
          <p:nvPr>
            <p:ph type="title"/>
          </p:nvPr>
        </p:nvSpPr>
        <p:spPr/>
        <p:txBody>
          <a:bodyPr/>
          <a:lstStyle/>
          <a:p>
            <a:r>
              <a:rPr lang="en-GB" dirty="0"/>
              <a:t>Outline</a:t>
            </a:r>
          </a:p>
        </p:txBody>
      </p:sp>
    </p:spTree>
    <p:extLst>
      <p:ext uri="{BB962C8B-B14F-4D97-AF65-F5344CB8AC3E}">
        <p14:creationId xmlns:p14="http://schemas.microsoft.com/office/powerpoint/2010/main" val="2316214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C705AF-477D-4939-848C-AEBA50D96B1F}"/>
              </a:ext>
            </a:extLst>
          </p:cNvPr>
          <p:cNvSpPr>
            <a:spLocks noGrp="1"/>
          </p:cNvSpPr>
          <p:nvPr>
            <p:ph type="body" sz="quarter" idx="10"/>
          </p:nvPr>
        </p:nvSpPr>
        <p:spPr>
          <a:xfrm>
            <a:off x="462301" y="1008845"/>
            <a:ext cx="8277344" cy="3389312"/>
          </a:xfrm>
        </p:spPr>
        <p:txBody>
          <a:bodyPr/>
          <a:lstStyle/>
          <a:p>
            <a:pPr marL="288925" indent="-285750">
              <a:buFont typeface="Arial" panose="020B0604020202020204" pitchFamily="34" charset="0"/>
              <a:buChar char="•"/>
            </a:pPr>
            <a:r>
              <a:rPr lang="en-GB" sz="1600" dirty="0"/>
              <a:t>More than 90% of the global trade flow involves shipping</a:t>
            </a:r>
          </a:p>
          <a:p>
            <a:pPr marL="288925" indent="-285750">
              <a:buFont typeface="Arial" panose="020B0604020202020204" pitchFamily="34" charset="0"/>
              <a:buChar char="•"/>
            </a:pPr>
            <a:r>
              <a:rPr lang="en-GB" sz="1600" b="1" dirty="0"/>
              <a:t>Maritime &amp; Shipping </a:t>
            </a:r>
            <a:r>
              <a:rPr lang="en-GB" sz="1600" dirty="0"/>
              <a:t>= transport of goods/people via waterways</a:t>
            </a:r>
          </a:p>
          <a:p>
            <a:pPr marL="466725" lvl="1" indent="-285750">
              <a:buFont typeface="Wingdings" panose="05000000000000000000" pitchFamily="2" charset="2"/>
              <a:buChar char="Ø"/>
            </a:pPr>
            <a:r>
              <a:rPr lang="en-GB" sz="1600" dirty="0"/>
              <a:t>Includes container, ferry, leisure cruise, navy ships</a:t>
            </a:r>
          </a:p>
          <a:p>
            <a:pPr marL="288925" indent="-285750">
              <a:buFont typeface="Arial" panose="020B0604020202020204" pitchFamily="34" charset="0"/>
              <a:buChar char="•"/>
            </a:pPr>
            <a:r>
              <a:rPr lang="en-GB" sz="1600" dirty="0"/>
              <a:t>Involves a large array of services including logistics, technical, surveying commercial &amp; legal.</a:t>
            </a:r>
          </a:p>
          <a:p>
            <a:pPr marL="288925" indent="-285750">
              <a:buFont typeface="Arial" panose="020B0604020202020204" pitchFamily="34" charset="0"/>
              <a:buChar char="•"/>
            </a:pPr>
            <a:r>
              <a:rPr lang="en-GB" sz="1600" b="1" dirty="0"/>
              <a:t>Marine &amp; Offshore </a:t>
            </a:r>
            <a:r>
              <a:rPr lang="en-GB" sz="1600" dirty="0"/>
              <a:t>= Design, construction and installation of </a:t>
            </a:r>
            <a:r>
              <a:rPr lang="en-US" sz="1600" dirty="0"/>
              <a:t>facilities in a marine environment, typically for the generation of resources such as oil, gas or electricity</a:t>
            </a:r>
          </a:p>
          <a:p>
            <a:pPr marL="466725" lvl="1" indent="-285750">
              <a:buFont typeface="Wingdings" panose="05000000000000000000" pitchFamily="2" charset="2"/>
              <a:buChar char="Ø"/>
            </a:pPr>
            <a:r>
              <a:rPr lang="en-US" sz="1600" dirty="0"/>
              <a:t>Includes FPSO, oil tanks, offshore rigs</a:t>
            </a:r>
            <a:endParaRPr lang="en-GB" sz="1600" dirty="0"/>
          </a:p>
          <a:p>
            <a:pPr marL="288925" indent="-285750">
              <a:buFont typeface="Arial" panose="020B0604020202020204" pitchFamily="34" charset="0"/>
              <a:buChar char="•"/>
            </a:pPr>
            <a:r>
              <a:rPr lang="en-GB" sz="1600" dirty="0"/>
              <a:t>Involves onshore/port support, maritime services &amp; offshore/ marine engineering</a:t>
            </a:r>
          </a:p>
          <a:p>
            <a:endParaRPr lang="en-GB" sz="1600" dirty="0"/>
          </a:p>
          <a:p>
            <a:endParaRPr lang="en-US" dirty="0"/>
          </a:p>
        </p:txBody>
      </p:sp>
      <p:sp>
        <p:nvSpPr>
          <p:cNvPr id="3" name="Title 2">
            <a:extLst>
              <a:ext uri="{FF2B5EF4-FFF2-40B4-BE49-F238E27FC236}">
                <a16:creationId xmlns:a16="http://schemas.microsoft.com/office/drawing/2014/main" id="{ACC25DAC-7892-4D42-9153-5EEF72B76E20}"/>
              </a:ext>
            </a:extLst>
          </p:cNvPr>
          <p:cNvSpPr>
            <a:spLocks noGrp="1"/>
          </p:cNvSpPr>
          <p:nvPr>
            <p:ph type="title"/>
          </p:nvPr>
        </p:nvSpPr>
        <p:spPr/>
        <p:txBody>
          <a:bodyPr/>
          <a:lstStyle/>
          <a:p>
            <a:r>
              <a:rPr lang="en-SG" dirty="0"/>
              <a:t>Introduction – What is Marine Industry</a:t>
            </a:r>
            <a:endParaRPr lang="en-US" dirty="0"/>
          </a:p>
        </p:txBody>
      </p:sp>
      <p:pic>
        <p:nvPicPr>
          <p:cNvPr id="4" name="Picture 3">
            <a:extLst>
              <a:ext uri="{FF2B5EF4-FFF2-40B4-BE49-F238E27FC236}">
                <a16:creationId xmlns:a16="http://schemas.microsoft.com/office/drawing/2014/main" id="{02F1E0E9-A115-448F-8E46-746AFB62484F}"/>
              </a:ext>
            </a:extLst>
          </p:cNvPr>
          <p:cNvPicPr>
            <a:picLocks noChangeAspect="1"/>
          </p:cNvPicPr>
          <p:nvPr/>
        </p:nvPicPr>
        <p:blipFill>
          <a:blip r:embed="rId3"/>
          <a:stretch>
            <a:fillRect/>
          </a:stretch>
        </p:blipFill>
        <p:spPr>
          <a:xfrm>
            <a:off x="5076092" y="3436937"/>
            <a:ext cx="4067908" cy="1628752"/>
          </a:xfrm>
          <a:prstGeom prst="rect">
            <a:avLst/>
          </a:prstGeom>
        </p:spPr>
      </p:pic>
    </p:spTree>
    <p:extLst>
      <p:ext uri="{BB962C8B-B14F-4D97-AF65-F5344CB8AC3E}">
        <p14:creationId xmlns:p14="http://schemas.microsoft.com/office/powerpoint/2010/main" val="2739487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98D0C6-BF6B-4020-B0AE-2D43A7E36DFC}"/>
              </a:ext>
            </a:extLst>
          </p:cNvPr>
          <p:cNvSpPr>
            <a:spLocks noGrp="1"/>
          </p:cNvSpPr>
          <p:nvPr>
            <p:ph type="body" sz="quarter" idx="10"/>
          </p:nvPr>
        </p:nvSpPr>
        <p:spPr>
          <a:xfrm>
            <a:off x="462301" y="1155212"/>
            <a:ext cx="8277344" cy="3389312"/>
          </a:xfrm>
        </p:spPr>
        <p:txBody>
          <a:bodyPr/>
          <a:lstStyle/>
          <a:p>
            <a:pPr marL="288925" indent="-285750">
              <a:buFont typeface="Arial" panose="020B0604020202020204" pitchFamily="34" charset="0"/>
              <a:buChar char="•"/>
            </a:pPr>
            <a:r>
              <a:rPr lang="en-US" sz="1600" b="1" dirty="0"/>
              <a:t>International Maritime Organization (IMO) </a:t>
            </a:r>
            <a:r>
              <a:rPr lang="en-US" sz="1600" dirty="0"/>
              <a:t>is an agency of the United Nations which has been formed to promote maritime safety</a:t>
            </a:r>
          </a:p>
          <a:p>
            <a:pPr marL="288925" indent="-285750">
              <a:buFont typeface="Arial" panose="020B0604020202020204" pitchFamily="34" charset="0"/>
              <a:buChar char="•"/>
            </a:pPr>
            <a:r>
              <a:rPr lang="en-US" sz="1600" dirty="0"/>
              <a:t>The IMO sets standards for the safety and security of international shipping (SOLAS &amp; MARPOL)</a:t>
            </a:r>
            <a:endParaRPr lang="en-GB" sz="1600" dirty="0"/>
          </a:p>
          <a:p>
            <a:pPr marL="288925" indent="-285750">
              <a:buFont typeface="Arial" panose="020B0604020202020204" pitchFamily="34" charset="0"/>
              <a:buChar char="•"/>
            </a:pPr>
            <a:r>
              <a:rPr lang="en-GB" sz="1600" b="1" dirty="0"/>
              <a:t>SOLAS is abbreviation for </a:t>
            </a:r>
            <a:r>
              <a:rPr lang="en-US" sz="1600" b="1" dirty="0"/>
              <a:t>“Safety Of Life At Sea” </a:t>
            </a:r>
            <a:r>
              <a:rPr lang="en-US" sz="1600" dirty="0"/>
              <a:t>which is a convention that establishes the least safety measures in the construction, equipment and operation of merchant ships.</a:t>
            </a:r>
          </a:p>
          <a:p>
            <a:pPr marL="288925" indent="-285750">
              <a:buFont typeface="Arial" panose="020B0604020202020204" pitchFamily="34" charset="0"/>
              <a:buChar char="•"/>
            </a:pPr>
            <a:r>
              <a:rPr lang="en-US" sz="1600" dirty="0"/>
              <a:t>Total 14 chapters – in which chapter XI I &amp; II are special measures to enhance maritime safety </a:t>
            </a:r>
          </a:p>
          <a:p>
            <a:pPr marL="288925" indent="-285750">
              <a:buFont typeface="Arial" panose="020B0604020202020204" pitchFamily="34" charset="0"/>
              <a:buChar char="•"/>
            </a:pPr>
            <a:r>
              <a:rPr lang="en-US" sz="1600" dirty="0"/>
              <a:t>In addition to SOLAS &amp; MARPOL, many countries have also introduced their own safety &amp; environmental regulations and policies.</a:t>
            </a:r>
          </a:p>
          <a:p>
            <a:endParaRPr lang="en-US" sz="1600" dirty="0"/>
          </a:p>
          <a:p>
            <a:endParaRPr lang="en-GB" sz="1600" u="sng" dirty="0">
              <a:hlinkClick r:id="rId2"/>
            </a:endParaRPr>
          </a:p>
          <a:p>
            <a:endParaRPr lang="en-GB" sz="1600" dirty="0"/>
          </a:p>
        </p:txBody>
      </p:sp>
      <p:sp>
        <p:nvSpPr>
          <p:cNvPr id="3" name="Title 2">
            <a:extLst>
              <a:ext uri="{FF2B5EF4-FFF2-40B4-BE49-F238E27FC236}">
                <a16:creationId xmlns:a16="http://schemas.microsoft.com/office/drawing/2014/main" id="{4B0736EC-5147-4C6D-85D6-CC4D81800BE0}"/>
              </a:ext>
            </a:extLst>
          </p:cNvPr>
          <p:cNvSpPr>
            <a:spLocks noGrp="1"/>
          </p:cNvSpPr>
          <p:nvPr>
            <p:ph type="title"/>
          </p:nvPr>
        </p:nvSpPr>
        <p:spPr/>
        <p:txBody>
          <a:bodyPr/>
          <a:lstStyle/>
          <a:p>
            <a:r>
              <a:rPr lang="en-SG" dirty="0"/>
              <a:t>IMO: SOLAS Convention</a:t>
            </a:r>
            <a:endParaRPr lang="en-US" dirty="0"/>
          </a:p>
        </p:txBody>
      </p:sp>
      <p:pic>
        <p:nvPicPr>
          <p:cNvPr id="5" name="Picture 4">
            <a:extLst>
              <a:ext uri="{FF2B5EF4-FFF2-40B4-BE49-F238E27FC236}">
                <a16:creationId xmlns:a16="http://schemas.microsoft.com/office/drawing/2014/main" id="{A0A2C410-4B50-4FAF-A9B0-8AF79AB9742A}"/>
              </a:ext>
            </a:extLst>
          </p:cNvPr>
          <p:cNvPicPr>
            <a:picLocks noChangeAspect="1"/>
          </p:cNvPicPr>
          <p:nvPr/>
        </p:nvPicPr>
        <p:blipFill>
          <a:blip r:embed="rId3"/>
          <a:stretch>
            <a:fillRect/>
          </a:stretch>
        </p:blipFill>
        <p:spPr>
          <a:xfrm>
            <a:off x="7179685" y="3930850"/>
            <a:ext cx="1502014" cy="1063224"/>
          </a:xfrm>
          <a:prstGeom prst="rect">
            <a:avLst/>
          </a:prstGeom>
        </p:spPr>
      </p:pic>
      <p:sp>
        <p:nvSpPr>
          <p:cNvPr id="6" name="AutoShape 2" descr="Safety of Life at Sea (SOLAS) &amp; Convention for Prevention of ...">
            <a:extLst>
              <a:ext uri="{FF2B5EF4-FFF2-40B4-BE49-F238E27FC236}">
                <a16:creationId xmlns:a16="http://schemas.microsoft.com/office/drawing/2014/main" id="{0A4EB1D9-9BDE-4D1F-8F73-B1B715D485DD}"/>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16195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712ABE-8759-4480-AEBB-27D1919FD183}"/>
              </a:ext>
            </a:extLst>
          </p:cNvPr>
          <p:cNvSpPr>
            <a:spLocks noGrp="1"/>
          </p:cNvSpPr>
          <p:nvPr>
            <p:ph type="body" sz="quarter" idx="10"/>
          </p:nvPr>
        </p:nvSpPr>
        <p:spPr>
          <a:xfrm>
            <a:off x="321625" y="916474"/>
            <a:ext cx="8277344" cy="3389312"/>
          </a:xfrm>
        </p:spPr>
        <p:txBody>
          <a:bodyPr/>
          <a:lstStyle/>
          <a:p>
            <a:pPr marL="288925" lvl="0" indent="-285750">
              <a:buFont typeface="Arial" panose="020B0604020202020204" pitchFamily="34" charset="0"/>
              <a:buChar char="•"/>
            </a:pPr>
            <a:r>
              <a:rPr lang="en-US" sz="1600" dirty="0"/>
              <a:t>Products installed on any marine vessel need to comply with internationally recognized regulations.</a:t>
            </a:r>
          </a:p>
          <a:p>
            <a:pPr marL="288925" lvl="0" indent="-285750">
              <a:buFont typeface="Arial" panose="020B0604020202020204" pitchFamily="34" charset="0"/>
              <a:buChar char="•"/>
            </a:pPr>
            <a:r>
              <a:rPr lang="en-US" sz="1600" dirty="0"/>
              <a:t>The international standards that apply to a vessel are dependent upon where it is registered. Examples of countries and relevant standards are:</a:t>
            </a:r>
          </a:p>
          <a:p>
            <a:pPr marL="466725" lvl="1" indent="-285750">
              <a:buFont typeface="Wingdings" panose="05000000000000000000" pitchFamily="2" charset="2"/>
              <a:buChar char="Ø"/>
            </a:pPr>
            <a:r>
              <a:rPr lang="en-US" sz="1600" dirty="0"/>
              <a:t>EU countries: MED (Marine Equipment Directive 2014/90/EU)</a:t>
            </a:r>
          </a:p>
          <a:p>
            <a:pPr marL="466725" lvl="1" indent="-285750">
              <a:buFont typeface="Wingdings" panose="05000000000000000000" pitchFamily="2" charset="2"/>
              <a:buChar char="Ø"/>
            </a:pPr>
            <a:r>
              <a:rPr lang="en-US" sz="1600" dirty="0"/>
              <a:t>North America: US Coast Guard (USCG) regulations.</a:t>
            </a:r>
          </a:p>
          <a:p>
            <a:pPr marL="466725" lvl="1" indent="-285750">
              <a:buFont typeface="Wingdings" panose="05000000000000000000" pitchFamily="2" charset="2"/>
              <a:buChar char="Ø"/>
            </a:pPr>
            <a:r>
              <a:rPr lang="en-US" sz="1600" dirty="0"/>
              <a:t>Both EU and US has Mutual Recognition Agreement (MRA)</a:t>
            </a:r>
          </a:p>
          <a:p>
            <a:pPr marL="346075" lvl="0" indent="-342900">
              <a:buFont typeface="Arial" panose="020B0604020202020204" pitchFamily="34" charset="0"/>
              <a:buChar char="•"/>
            </a:pPr>
            <a:endParaRPr lang="en-US" sz="1600" dirty="0"/>
          </a:p>
          <a:p>
            <a:pPr marL="288925" indent="-285750">
              <a:buFont typeface="Arial" panose="020B0604020202020204" pitchFamily="34" charset="0"/>
              <a:buChar char="•"/>
            </a:pPr>
            <a:r>
              <a:rPr lang="en-US" sz="1600" dirty="0"/>
              <a:t>Classification Societies members issue classification certs for vessels. They also certify that equipment meet marine &amp; offshore rules</a:t>
            </a:r>
          </a:p>
          <a:p>
            <a:pPr marL="288925" indent="-285750">
              <a:buFont typeface="Arial" panose="020B0604020202020204" pitchFamily="34" charset="0"/>
              <a:buChar char="•"/>
            </a:pPr>
            <a:r>
              <a:rPr lang="en-US" sz="1600" dirty="0"/>
              <a:t>Certified equipment can carry a MED mark of conformity (aka </a:t>
            </a:r>
            <a:r>
              <a:rPr lang="en-US" sz="1600" dirty="0" err="1"/>
              <a:t>wheelmark</a:t>
            </a:r>
            <a:r>
              <a:rPr lang="en-US" sz="1600" dirty="0"/>
              <a:t>)</a:t>
            </a:r>
          </a:p>
        </p:txBody>
      </p:sp>
      <p:sp>
        <p:nvSpPr>
          <p:cNvPr id="3" name="Title 2">
            <a:extLst>
              <a:ext uri="{FF2B5EF4-FFF2-40B4-BE49-F238E27FC236}">
                <a16:creationId xmlns:a16="http://schemas.microsoft.com/office/drawing/2014/main" id="{AAACDBA2-17BC-4488-9BB9-B4751A70747F}"/>
              </a:ext>
            </a:extLst>
          </p:cNvPr>
          <p:cNvSpPr>
            <a:spLocks noGrp="1"/>
          </p:cNvSpPr>
          <p:nvPr>
            <p:ph type="title"/>
          </p:nvPr>
        </p:nvSpPr>
        <p:spPr/>
        <p:txBody>
          <a:bodyPr/>
          <a:lstStyle/>
          <a:p>
            <a:r>
              <a:rPr lang="en-SG" dirty="0"/>
              <a:t>Marine Standards and Certification</a:t>
            </a:r>
            <a:endParaRPr lang="en-US" dirty="0"/>
          </a:p>
        </p:txBody>
      </p:sp>
      <p:pic>
        <p:nvPicPr>
          <p:cNvPr id="4" name="Picture 3">
            <a:extLst>
              <a:ext uri="{FF2B5EF4-FFF2-40B4-BE49-F238E27FC236}">
                <a16:creationId xmlns:a16="http://schemas.microsoft.com/office/drawing/2014/main" id="{BACF9B82-FEC1-46F2-9567-C1982F5066F1}"/>
              </a:ext>
            </a:extLst>
          </p:cNvPr>
          <p:cNvPicPr>
            <a:picLocks noChangeAspect="1"/>
          </p:cNvPicPr>
          <p:nvPr/>
        </p:nvPicPr>
        <p:blipFill>
          <a:blip r:embed="rId3"/>
          <a:stretch>
            <a:fillRect/>
          </a:stretch>
        </p:blipFill>
        <p:spPr>
          <a:xfrm>
            <a:off x="6726875" y="3811713"/>
            <a:ext cx="2095500" cy="600075"/>
          </a:xfrm>
          <a:prstGeom prst="rect">
            <a:avLst/>
          </a:prstGeom>
        </p:spPr>
      </p:pic>
      <p:pic>
        <p:nvPicPr>
          <p:cNvPr id="6" name="Picture 5">
            <a:extLst>
              <a:ext uri="{FF2B5EF4-FFF2-40B4-BE49-F238E27FC236}">
                <a16:creationId xmlns:a16="http://schemas.microsoft.com/office/drawing/2014/main" id="{E128B99A-AD20-4710-BED3-9B177B750168}"/>
              </a:ext>
            </a:extLst>
          </p:cNvPr>
          <p:cNvPicPr>
            <a:picLocks noChangeAspect="1"/>
          </p:cNvPicPr>
          <p:nvPr/>
        </p:nvPicPr>
        <p:blipFill>
          <a:blip r:embed="rId4"/>
          <a:stretch>
            <a:fillRect/>
          </a:stretch>
        </p:blipFill>
        <p:spPr>
          <a:xfrm>
            <a:off x="5474770" y="3811713"/>
            <a:ext cx="1099038" cy="1099038"/>
          </a:xfrm>
          <a:prstGeom prst="rect">
            <a:avLst/>
          </a:prstGeom>
        </p:spPr>
      </p:pic>
      <p:pic>
        <p:nvPicPr>
          <p:cNvPr id="7" name="Picture 6">
            <a:extLst>
              <a:ext uri="{FF2B5EF4-FFF2-40B4-BE49-F238E27FC236}">
                <a16:creationId xmlns:a16="http://schemas.microsoft.com/office/drawing/2014/main" id="{9766C60C-E0CA-4BD3-94D3-19533E97C852}"/>
              </a:ext>
            </a:extLst>
          </p:cNvPr>
          <p:cNvPicPr>
            <a:picLocks noChangeAspect="1"/>
          </p:cNvPicPr>
          <p:nvPr/>
        </p:nvPicPr>
        <p:blipFill>
          <a:blip r:embed="rId5"/>
          <a:stretch>
            <a:fillRect/>
          </a:stretch>
        </p:blipFill>
        <p:spPr>
          <a:xfrm>
            <a:off x="2179041" y="3811713"/>
            <a:ext cx="1832830" cy="954722"/>
          </a:xfrm>
          <a:prstGeom prst="rect">
            <a:avLst/>
          </a:prstGeom>
        </p:spPr>
      </p:pic>
      <p:pic>
        <p:nvPicPr>
          <p:cNvPr id="8" name="Picture 7">
            <a:extLst>
              <a:ext uri="{FF2B5EF4-FFF2-40B4-BE49-F238E27FC236}">
                <a16:creationId xmlns:a16="http://schemas.microsoft.com/office/drawing/2014/main" id="{062CCB48-F819-4A28-ABD1-A849C463061F}"/>
              </a:ext>
            </a:extLst>
          </p:cNvPr>
          <p:cNvPicPr>
            <a:picLocks noChangeAspect="1"/>
          </p:cNvPicPr>
          <p:nvPr/>
        </p:nvPicPr>
        <p:blipFill>
          <a:blip r:embed="rId6"/>
          <a:stretch>
            <a:fillRect/>
          </a:stretch>
        </p:blipFill>
        <p:spPr>
          <a:xfrm>
            <a:off x="4235277" y="3796685"/>
            <a:ext cx="1099037" cy="1005502"/>
          </a:xfrm>
          <a:prstGeom prst="rect">
            <a:avLst/>
          </a:prstGeom>
        </p:spPr>
      </p:pic>
      <p:pic>
        <p:nvPicPr>
          <p:cNvPr id="5" name="Picture 4">
            <a:extLst>
              <a:ext uri="{FF2B5EF4-FFF2-40B4-BE49-F238E27FC236}">
                <a16:creationId xmlns:a16="http://schemas.microsoft.com/office/drawing/2014/main" id="{C6B54C9C-73F5-4DE2-9B5A-C4F4C3D9B795}"/>
              </a:ext>
            </a:extLst>
          </p:cNvPr>
          <p:cNvPicPr>
            <a:picLocks noChangeAspect="1"/>
          </p:cNvPicPr>
          <p:nvPr/>
        </p:nvPicPr>
        <p:blipFill>
          <a:blip r:embed="rId7"/>
          <a:stretch>
            <a:fillRect/>
          </a:stretch>
        </p:blipFill>
        <p:spPr>
          <a:xfrm>
            <a:off x="689916" y="3836193"/>
            <a:ext cx="1323444" cy="731838"/>
          </a:xfrm>
          <a:prstGeom prst="rect">
            <a:avLst/>
          </a:prstGeom>
        </p:spPr>
      </p:pic>
    </p:spTree>
    <p:extLst>
      <p:ext uri="{BB962C8B-B14F-4D97-AF65-F5344CB8AC3E}">
        <p14:creationId xmlns:p14="http://schemas.microsoft.com/office/powerpoint/2010/main" val="315749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B9C36F96-5774-4420-AC32-1319ACA1E390}"/>
              </a:ext>
            </a:extLst>
          </p:cNvPr>
          <p:cNvPicPr>
            <a:picLocks noChangeAspect="1"/>
          </p:cNvPicPr>
          <p:nvPr/>
        </p:nvPicPr>
        <p:blipFill>
          <a:blip r:embed="rId2"/>
          <a:stretch>
            <a:fillRect/>
          </a:stretch>
        </p:blipFill>
        <p:spPr>
          <a:xfrm>
            <a:off x="4580092" y="1276741"/>
            <a:ext cx="4563907" cy="2590017"/>
          </a:xfrm>
          <a:prstGeom prst="rect">
            <a:avLst/>
          </a:prstGeom>
          <a:noFill/>
        </p:spPr>
      </p:pic>
      <p:sp>
        <p:nvSpPr>
          <p:cNvPr id="11" name="Title 2">
            <a:extLst>
              <a:ext uri="{FF2B5EF4-FFF2-40B4-BE49-F238E27FC236}">
                <a16:creationId xmlns:a16="http://schemas.microsoft.com/office/drawing/2014/main" id="{ADD26CA6-86C0-4D51-BBC0-DFA2DF55E88B}"/>
              </a:ext>
            </a:extLst>
          </p:cNvPr>
          <p:cNvSpPr>
            <a:spLocks noGrp="1"/>
          </p:cNvSpPr>
          <p:nvPr>
            <p:ph type="title"/>
          </p:nvPr>
        </p:nvSpPr>
        <p:spPr>
          <a:xfrm>
            <a:off x="419101" y="230456"/>
            <a:ext cx="3519854" cy="1074127"/>
          </a:xfrm>
        </p:spPr>
        <p:txBody>
          <a:bodyPr/>
          <a:lstStyle/>
          <a:p>
            <a:r>
              <a:rPr lang="en-SG" dirty="0"/>
              <a:t>Gas Detection in Marine industry</a:t>
            </a:r>
            <a:endParaRPr lang="en-US" dirty="0"/>
          </a:p>
        </p:txBody>
      </p:sp>
      <p:pic>
        <p:nvPicPr>
          <p:cNvPr id="6" name="Picture 5">
            <a:extLst>
              <a:ext uri="{FF2B5EF4-FFF2-40B4-BE49-F238E27FC236}">
                <a16:creationId xmlns:a16="http://schemas.microsoft.com/office/drawing/2014/main" id="{0978890E-E893-4ADB-98C9-2B66F671D6E0}"/>
              </a:ext>
            </a:extLst>
          </p:cNvPr>
          <p:cNvPicPr>
            <a:picLocks noChangeAspect="1"/>
          </p:cNvPicPr>
          <p:nvPr/>
        </p:nvPicPr>
        <p:blipFill>
          <a:blip r:embed="rId3"/>
          <a:stretch>
            <a:fillRect/>
          </a:stretch>
        </p:blipFill>
        <p:spPr>
          <a:xfrm>
            <a:off x="5932334" y="2571749"/>
            <a:ext cx="280440" cy="329213"/>
          </a:xfrm>
          <a:prstGeom prst="rect">
            <a:avLst/>
          </a:prstGeom>
        </p:spPr>
      </p:pic>
      <p:pic>
        <p:nvPicPr>
          <p:cNvPr id="7" name="Picture 6">
            <a:extLst>
              <a:ext uri="{FF2B5EF4-FFF2-40B4-BE49-F238E27FC236}">
                <a16:creationId xmlns:a16="http://schemas.microsoft.com/office/drawing/2014/main" id="{B1596416-AAFE-4D2C-AC4B-13C1E0B8E1FE}"/>
              </a:ext>
            </a:extLst>
          </p:cNvPr>
          <p:cNvPicPr>
            <a:picLocks noChangeAspect="1"/>
          </p:cNvPicPr>
          <p:nvPr/>
        </p:nvPicPr>
        <p:blipFill>
          <a:blip r:embed="rId4"/>
          <a:stretch>
            <a:fillRect/>
          </a:stretch>
        </p:blipFill>
        <p:spPr>
          <a:xfrm>
            <a:off x="7374272" y="1495792"/>
            <a:ext cx="280440" cy="323116"/>
          </a:xfrm>
          <a:prstGeom prst="rect">
            <a:avLst/>
          </a:prstGeom>
        </p:spPr>
      </p:pic>
      <p:pic>
        <p:nvPicPr>
          <p:cNvPr id="8" name="Picture 7">
            <a:extLst>
              <a:ext uri="{FF2B5EF4-FFF2-40B4-BE49-F238E27FC236}">
                <a16:creationId xmlns:a16="http://schemas.microsoft.com/office/drawing/2014/main" id="{09EE6986-4766-4BFE-B76D-143F74B224DA}"/>
              </a:ext>
            </a:extLst>
          </p:cNvPr>
          <p:cNvPicPr>
            <a:picLocks noChangeAspect="1"/>
          </p:cNvPicPr>
          <p:nvPr/>
        </p:nvPicPr>
        <p:blipFill>
          <a:blip r:embed="rId5"/>
          <a:stretch>
            <a:fillRect/>
          </a:stretch>
        </p:blipFill>
        <p:spPr>
          <a:xfrm>
            <a:off x="5111719" y="3019792"/>
            <a:ext cx="280440" cy="323116"/>
          </a:xfrm>
          <a:prstGeom prst="rect">
            <a:avLst/>
          </a:prstGeom>
        </p:spPr>
      </p:pic>
      <p:sp>
        <p:nvSpPr>
          <p:cNvPr id="2" name="Rectangle 1">
            <a:extLst>
              <a:ext uri="{FF2B5EF4-FFF2-40B4-BE49-F238E27FC236}">
                <a16:creationId xmlns:a16="http://schemas.microsoft.com/office/drawing/2014/main" id="{5CD53EBF-3AF2-4AB9-8C13-90C8314ECEA5}"/>
              </a:ext>
            </a:extLst>
          </p:cNvPr>
          <p:cNvSpPr/>
          <p:nvPr/>
        </p:nvSpPr>
        <p:spPr>
          <a:xfrm>
            <a:off x="558378" y="1511544"/>
            <a:ext cx="3701146" cy="2308324"/>
          </a:xfrm>
          <a:prstGeom prst="rect">
            <a:avLst/>
          </a:prstGeom>
        </p:spPr>
        <p:txBody>
          <a:bodyPr wrap="square">
            <a:spAutoFit/>
          </a:bodyPr>
          <a:lstStyle/>
          <a:p>
            <a:r>
              <a:rPr lang="en-SG" dirty="0">
                <a:solidFill>
                  <a:srgbClr val="00539B"/>
                </a:solidFill>
                <a:latin typeface="Roboto"/>
              </a:rPr>
              <a:t>1. C</a:t>
            </a:r>
            <a:r>
              <a:rPr lang="en-US" dirty="0" err="1">
                <a:solidFill>
                  <a:srgbClr val="00539B"/>
                </a:solidFill>
                <a:latin typeface="Roboto"/>
              </a:rPr>
              <a:t>onfined</a:t>
            </a:r>
            <a:r>
              <a:rPr lang="en-US" dirty="0">
                <a:solidFill>
                  <a:srgbClr val="00539B"/>
                </a:solidFill>
                <a:latin typeface="Roboto"/>
              </a:rPr>
              <a:t> space entry</a:t>
            </a:r>
          </a:p>
          <a:p>
            <a:pPr marL="342900" indent="-342900">
              <a:buAutoNum type="arabicPeriod"/>
            </a:pPr>
            <a:endParaRPr lang="en-US" dirty="0">
              <a:solidFill>
                <a:srgbClr val="00539B"/>
              </a:solidFill>
              <a:latin typeface="Roboto"/>
            </a:endParaRPr>
          </a:p>
          <a:p>
            <a:r>
              <a:rPr lang="en-US" dirty="0">
                <a:solidFill>
                  <a:srgbClr val="00539B"/>
                </a:solidFill>
              </a:rPr>
              <a:t>2. Inert space monitoring</a:t>
            </a:r>
            <a:endParaRPr lang="en-US" dirty="0">
              <a:solidFill>
                <a:srgbClr val="00539B"/>
              </a:solidFill>
              <a:latin typeface="Roboto"/>
            </a:endParaRPr>
          </a:p>
          <a:p>
            <a:endParaRPr lang="en-US" dirty="0">
              <a:solidFill>
                <a:srgbClr val="00539B"/>
              </a:solidFill>
              <a:latin typeface="Roboto"/>
            </a:endParaRPr>
          </a:p>
          <a:p>
            <a:r>
              <a:rPr lang="en-US" dirty="0">
                <a:solidFill>
                  <a:srgbClr val="00539B"/>
                </a:solidFill>
                <a:latin typeface="Roboto"/>
              </a:rPr>
              <a:t>3. Port/ onshore support</a:t>
            </a:r>
          </a:p>
          <a:p>
            <a:endParaRPr lang="en-US" dirty="0">
              <a:solidFill>
                <a:srgbClr val="00539B"/>
              </a:solidFill>
              <a:latin typeface="Roboto"/>
            </a:endParaRPr>
          </a:p>
          <a:p>
            <a:r>
              <a:rPr lang="en-US" dirty="0">
                <a:solidFill>
                  <a:srgbClr val="00539B"/>
                </a:solidFill>
                <a:latin typeface="Roboto"/>
              </a:rPr>
              <a:t>4. Gas detection system</a:t>
            </a:r>
          </a:p>
          <a:p>
            <a:endParaRPr lang="en-US" dirty="0">
              <a:solidFill>
                <a:srgbClr val="00539B"/>
              </a:solidFill>
              <a:latin typeface="Roboto"/>
            </a:endParaRPr>
          </a:p>
        </p:txBody>
      </p:sp>
    </p:spTree>
    <p:extLst>
      <p:ext uri="{BB962C8B-B14F-4D97-AF65-F5344CB8AC3E}">
        <p14:creationId xmlns:p14="http://schemas.microsoft.com/office/powerpoint/2010/main" val="100679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A8103F-5C64-4529-9FB7-3A572D4149B8}"/>
              </a:ext>
            </a:extLst>
          </p:cNvPr>
          <p:cNvSpPr>
            <a:spLocks noGrp="1"/>
          </p:cNvSpPr>
          <p:nvPr>
            <p:ph type="title"/>
          </p:nvPr>
        </p:nvSpPr>
        <p:spPr>
          <a:xfrm>
            <a:off x="437766" y="155087"/>
            <a:ext cx="6813474" cy="731837"/>
          </a:xfrm>
        </p:spPr>
        <p:txBody>
          <a:bodyPr/>
          <a:lstStyle/>
          <a:p>
            <a:r>
              <a:rPr lang="en-SG" dirty="0"/>
              <a:t>Gas Detection Application in Vessels</a:t>
            </a:r>
            <a:endParaRPr lang="en-US" dirty="0"/>
          </a:p>
        </p:txBody>
      </p:sp>
      <p:graphicFrame>
        <p:nvGraphicFramePr>
          <p:cNvPr id="5" name="Table 4">
            <a:extLst>
              <a:ext uri="{FF2B5EF4-FFF2-40B4-BE49-F238E27FC236}">
                <a16:creationId xmlns:a16="http://schemas.microsoft.com/office/drawing/2014/main" id="{67F9583D-C467-4D0E-BA6D-9800A59A3D9C}"/>
              </a:ext>
            </a:extLst>
          </p:cNvPr>
          <p:cNvGraphicFramePr>
            <a:graphicFrameLocks noGrp="1"/>
          </p:cNvGraphicFramePr>
          <p:nvPr>
            <p:extLst>
              <p:ext uri="{D42A27DB-BD31-4B8C-83A1-F6EECF244321}">
                <p14:modId xmlns:p14="http://schemas.microsoft.com/office/powerpoint/2010/main" val="4070898819"/>
              </p:ext>
            </p:extLst>
          </p:nvPr>
        </p:nvGraphicFramePr>
        <p:xfrm>
          <a:off x="626950" y="850411"/>
          <a:ext cx="8177081" cy="3942891"/>
        </p:xfrm>
        <a:graphic>
          <a:graphicData uri="http://schemas.openxmlformats.org/drawingml/2006/table">
            <a:tbl>
              <a:tblPr firstRow="1" firstCol="1" lastRow="1" lastCol="1" bandRow="1" bandCol="1">
                <a:tableStyleId>{C083E6E3-FA7D-4D7B-A595-EF9225AFEA82}</a:tableStyleId>
              </a:tblPr>
              <a:tblGrid>
                <a:gridCol w="1372197">
                  <a:extLst>
                    <a:ext uri="{9D8B030D-6E8A-4147-A177-3AD203B41FA5}">
                      <a16:colId xmlns:a16="http://schemas.microsoft.com/office/drawing/2014/main" val="3090266201"/>
                    </a:ext>
                  </a:extLst>
                </a:gridCol>
                <a:gridCol w="6804884">
                  <a:extLst>
                    <a:ext uri="{9D8B030D-6E8A-4147-A177-3AD203B41FA5}">
                      <a16:colId xmlns:a16="http://schemas.microsoft.com/office/drawing/2014/main" val="1583913980"/>
                    </a:ext>
                  </a:extLst>
                </a:gridCol>
              </a:tblGrid>
              <a:tr h="180372">
                <a:tc>
                  <a:txBody>
                    <a:bodyPr/>
                    <a:lstStyle/>
                    <a:p>
                      <a:pPr marL="0" marR="0">
                        <a:spcBef>
                          <a:spcPts val="0"/>
                        </a:spcBef>
                        <a:spcAft>
                          <a:spcPts val="600"/>
                        </a:spcAft>
                      </a:pPr>
                      <a:r>
                        <a:rPr lang="en-GB" sz="1400" b="0">
                          <a:effectLst/>
                        </a:rPr>
                        <a:t>Vessel Type</a:t>
                      </a:r>
                      <a:endParaRPr lang="en-US" sz="1400" b="0">
                        <a:solidFill>
                          <a:srgbClr val="262626"/>
                        </a:solidFill>
                        <a:effectLst/>
                        <a:latin typeface="Arial" panose="020B0604020202020204" pitchFamily="34" charset="0"/>
                        <a:ea typeface="MS Mincho" panose="02020609040205080304" pitchFamily="49" charset="-128"/>
                      </a:endParaRPr>
                    </a:p>
                  </a:txBody>
                  <a:tcPr marL="61168" marR="61168" marT="0" marB="0"/>
                </a:tc>
                <a:tc>
                  <a:txBody>
                    <a:bodyPr/>
                    <a:lstStyle/>
                    <a:p>
                      <a:pPr marL="0" marR="0">
                        <a:spcBef>
                          <a:spcPts val="0"/>
                        </a:spcBef>
                        <a:spcAft>
                          <a:spcPts val="600"/>
                        </a:spcAft>
                      </a:pPr>
                      <a:r>
                        <a:rPr lang="en-GB" sz="1400" b="0">
                          <a:effectLst/>
                        </a:rPr>
                        <a:t>Application</a:t>
                      </a:r>
                      <a:endParaRPr lang="en-US" sz="1400" b="0">
                        <a:solidFill>
                          <a:srgbClr val="262626"/>
                        </a:solidFill>
                        <a:effectLst/>
                        <a:latin typeface="Arial" panose="020B0604020202020204" pitchFamily="34" charset="0"/>
                        <a:ea typeface="MS Mincho" panose="02020609040205080304" pitchFamily="49" charset="-128"/>
                      </a:endParaRPr>
                    </a:p>
                  </a:txBody>
                  <a:tcPr marL="61168" marR="61168" marT="0" marB="0"/>
                </a:tc>
                <a:extLst>
                  <a:ext uri="{0D108BD9-81ED-4DB2-BD59-A6C34878D82A}">
                    <a16:rowId xmlns:a16="http://schemas.microsoft.com/office/drawing/2014/main" val="463256536"/>
                  </a:ext>
                </a:extLst>
              </a:tr>
              <a:tr h="1508566">
                <a:tc>
                  <a:txBody>
                    <a:bodyPr/>
                    <a:lstStyle/>
                    <a:p>
                      <a:pPr marL="0" marR="0">
                        <a:spcBef>
                          <a:spcPts val="0"/>
                        </a:spcBef>
                        <a:spcAft>
                          <a:spcPts val="600"/>
                        </a:spcAft>
                      </a:pPr>
                      <a:r>
                        <a:rPr lang="en-GB" sz="1400" b="0" dirty="0">
                          <a:effectLst/>
                        </a:rPr>
                        <a:t>FPSO (Floating, Production, Storage and Offloading)</a:t>
                      </a:r>
                      <a:endParaRPr lang="en-US" sz="1400" b="0" dirty="0">
                        <a:solidFill>
                          <a:srgbClr val="262626"/>
                        </a:solidFill>
                        <a:effectLst/>
                        <a:latin typeface="Arial" panose="020B0604020202020204" pitchFamily="34" charset="0"/>
                        <a:ea typeface="MS Mincho" panose="02020609040205080304" pitchFamily="49" charset="-128"/>
                      </a:endParaRPr>
                    </a:p>
                  </a:txBody>
                  <a:tcPr marL="61168" marR="61168" marT="0" marB="0"/>
                </a:tc>
                <a:tc>
                  <a:txBody>
                    <a:bodyPr/>
                    <a:lstStyle/>
                    <a:p>
                      <a:pPr marL="0" marR="0">
                        <a:spcBef>
                          <a:spcPts val="0"/>
                        </a:spcBef>
                        <a:spcAft>
                          <a:spcPts val="600"/>
                        </a:spcAft>
                      </a:pPr>
                      <a:r>
                        <a:rPr lang="en-GB" sz="1400" b="0" dirty="0">
                          <a:effectLst/>
                        </a:rPr>
                        <a:t>Flammable gas and hydrogen sulphide detection.</a:t>
                      </a:r>
                      <a:endParaRPr lang="en-US" sz="1400" b="0" dirty="0">
                        <a:effectLst/>
                      </a:endParaRPr>
                    </a:p>
                    <a:p>
                      <a:pPr marL="0" marR="0">
                        <a:spcBef>
                          <a:spcPts val="0"/>
                        </a:spcBef>
                        <a:spcAft>
                          <a:spcPts val="600"/>
                        </a:spcAft>
                      </a:pPr>
                      <a:r>
                        <a:rPr lang="en-GB" sz="1400" b="0" dirty="0">
                          <a:effectLst/>
                        </a:rPr>
                        <a:t>Flammable gas leak detection in pump rooms.</a:t>
                      </a:r>
                      <a:endParaRPr lang="en-US" sz="1400" b="0" dirty="0">
                        <a:effectLst/>
                      </a:endParaRPr>
                    </a:p>
                    <a:p>
                      <a:pPr marL="0" marR="0">
                        <a:spcBef>
                          <a:spcPts val="0"/>
                        </a:spcBef>
                        <a:spcAft>
                          <a:spcPts val="600"/>
                        </a:spcAft>
                      </a:pPr>
                      <a:r>
                        <a:rPr lang="en-GB" sz="1400" b="0" dirty="0">
                          <a:effectLst/>
                        </a:rPr>
                        <a:t>Nitrogen is used to inert tank voids, therefore oxygen detectors are necessary where the nitrogen is stored.</a:t>
                      </a:r>
                      <a:endParaRPr lang="en-US" sz="1400" b="0" dirty="0">
                        <a:effectLst/>
                      </a:endParaRPr>
                    </a:p>
                    <a:p>
                      <a:pPr marL="0" marR="0">
                        <a:spcBef>
                          <a:spcPts val="0"/>
                        </a:spcBef>
                        <a:spcAft>
                          <a:spcPts val="600"/>
                        </a:spcAft>
                      </a:pPr>
                      <a:r>
                        <a:rPr lang="en-GB" sz="1400" b="0" dirty="0">
                          <a:effectLst/>
                        </a:rPr>
                        <a:t>Hydrocarbon and oxygen monitoring during the purging of tanks.</a:t>
                      </a:r>
                      <a:endParaRPr lang="en-US" sz="1400" b="0" dirty="0">
                        <a:effectLst/>
                      </a:endParaRPr>
                    </a:p>
                  </a:txBody>
                  <a:tcPr marL="61168" marR="61168" marT="0" marB="0"/>
                </a:tc>
                <a:extLst>
                  <a:ext uri="{0D108BD9-81ED-4DB2-BD59-A6C34878D82A}">
                    <a16:rowId xmlns:a16="http://schemas.microsoft.com/office/drawing/2014/main" val="4280460602"/>
                  </a:ext>
                </a:extLst>
              </a:tr>
              <a:tr h="161488">
                <a:tc>
                  <a:txBody>
                    <a:bodyPr/>
                    <a:lstStyle/>
                    <a:p>
                      <a:pPr marL="0" marR="0">
                        <a:spcBef>
                          <a:spcPts val="0"/>
                        </a:spcBef>
                        <a:spcAft>
                          <a:spcPts val="600"/>
                        </a:spcAft>
                      </a:pPr>
                      <a:r>
                        <a:rPr lang="en-GB" sz="1400" b="0">
                          <a:effectLst/>
                        </a:rPr>
                        <a:t>Tankers</a:t>
                      </a:r>
                      <a:endParaRPr lang="en-US" sz="1400" b="0">
                        <a:solidFill>
                          <a:srgbClr val="262626"/>
                        </a:solidFill>
                        <a:effectLst/>
                        <a:latin typeface="Arial" panose="020B0604020202020204" pitchFamily="34" charset="0"/>
                        <a:ea typeface="MS Mincho" panose="02020609040205080304" pitchFamily="49" charset="-128"/>
                      </a:endParaRPr>
                    </a:p>
                  </a:txBody>
                  <a:tcPr marL="61168" marR="61168" marT="0" marB="0"/>
                </a:tc>
                <a:tc>
                  <a:txBody>
                    <a:bodyPr/>
                    <a:lstStyle/>
                    <a:p>
                      <a:pPr marL="0" marR="0">
                        <a:spcBef>
                          <a:spcPts val="0"/>
                        </a:spcBef>
                        <a:spcAft>
                          <a:spcPts val="600"/>
                        </a:spcAft>
                      </a:pPr>
                      <a:r>
                        <a:rPr lang="en-GB" sz="1400" b="0" dirty="0">
                          <a:effectLst/>
                        </a:rPr>
                        <a:t>As above.</a:t>
                      </a:r>
                      <a:endParaRPr lang="en-US" sz="1400" b="0" dirty="0">
                        <a:solidFill>
                          <a:srgbClr val="262626"/>
                        </a:solidFill>
                        <a:effectLst/>
                        <a:latin typeface="Arial" panose="020B0604020202020204" pitchFamily="34" charset="0"/>
                        <a:ea typeface="MS Mincho" panose="02020609040205080304" pitchFamily="49" charset="-128"/>
                      </a:endParaRPr>
                    </a:p>
                  </a:txBody>
                  <a:tcPr marL="61168" marR="61168" marT="0" marB="0"/>
                </a:tc>
                <a:extLst>
                  <a:ext uri="{0D108BD9-81ED-4DB2-BD59-A6C34878D82A}">
                    <a16:rowId xmlns:a16="http://schemas.microsoft.com/office/drawing/2014/main" val="820825047"/>
                  </a:ext>
                </a:extLst>
              </a:tr>
              <a:tr h="331507">
                <a:tc>
                  <a:txBody>
                    <a:bodyPr/>
                    <a:lstStyle/>
                    <a:p>
                      <a:pPr marL="0" marR="0">
                        <a:spcBef>
                          <a:spcPts val="0"/>
                        </a:spcBef>
                        <a:spcAft>
                          <a:spcPts val="600"/>
                        </a:spcAft>
                      </a:pPr>
                      <a:r>
                        <a:rPr lang="en-GB" sz="1400" b="0">
                          <a:effectLst/>
                        </a:rPr>
                        <a:t>Ferries</a:t>
                      </a:r>
                      <a:endParaRPr lang="en-US" sz="1400" b="0">
                        <a:solidFill>
                          <a:srgbClr val="262626"/>
                        </a:solidFill>
                        <a:effectLst/>
                        <a:latin typeface="Arial" panose="020B0604020202020204" pitchFamily="34" charset="0"/>
                        <a:ea typeface="MS Mincho" panose="02020609040205080304" pitchFamily="49" charset="-128"/>
                      </a:endParaRPr>
                    </a:p>
                  </a:txBody>
                  <a:tcPr marL="61168" marR="61168" marT="0" marB="0"/>
                </a:tc>
                <a:tc>
                  <a:txBody>
                    <a:bodyPr/>
                    <a:lstStyle/>
                    <a:p>
                      <a:pPr marL="0" marR="0">
                        <a:spcBef>
                          <a:spcPts val="0"/>
                        </a:spcBef>
                        <a:spcAft>
                          <a:spcPts val="600"/>
                        </a:spcAft>
                      </a:pPr>
                      <a:r>
                        <a:rPr lang="en-GB" sz="1400" b="0" dirty="0">
                          <a:effectLst/>
                        </a:rPr>
                        <a:t>CO and NOx accumulation from vehicle exhausts.</a:t>
                      </a:r>
                      <a:endParaRPr lang="en-US" sz="1400" b="0" dirty="0">
                        <a:solidFill>
                          <a:srgbClr val="262626"/>
                        </a:solidFill>
                        <a:effectLst/>
                        <a:latin typeface="Arial" panose="020B0604020202020204" pitchFamily="34" charset="0"/>
                        <a:ea typeface="MS Mincho" panose="02020609040205080304" pitchFamily="49" charset="-128"/>
                      </a:endParaRPr>
                    </a:p>
                  </a:txBody>
                  <a:tcPr marL="61168" marR="61168" marT="0" marB="0"/>
                </a:tc>
                <a:extLst>
                  <a:ext uri="{0D108BD9-81ED-4DB2-BD59-A6C34878D82A}">
                    <a16:rowId xmlns:a16="http://schemas.microsoft.com/office/drawing/2014/main" val="3433904028"/>
                  </a:ext>
                </a:extLst>
              </a:tr>
              <a:tr h="331507">
                <a:tc>
                  <a:txBody>
                    <a:bodyPr/>
                    <a:lstStyle/>
                    <a:p>
                      <a:pPr marL="0" marR="0">
                        <a:spcBef>
                          <a:spcPts val="0"/>
                        </a:spcBef>
                        <a:spcAft>
                          <a:spcPts val="600"/>
                        </a:spcAft>
                      </a:pPr>
                      <a:r>
                        <a:rPr lang="en-GB" sz="1400" b="0">
                          <a:effectLst/>
                        </a:rPr>
                        <a:t>Submarines</a:t>
                      </a:r>
                      <a:endParaRPr lang="en-US" sz="1400" b="0">
                        <a:solidFill>
                          <a:srgbClr val="262626"/>
                        </a:solidFill>
                        <a:effectLst/>
                        <a:latin typeface="Arial" panose="020B0604020202020204" pitchFamily="34" charset="0"/>
                        <a:ea typeface="MS Mincho" panose="02020609040205080304" pitchFamily="49" charset="-128"/>
                      </a:endParaRPr>
                    </a:p>
                  </a:txBody>
                  <a:tcPr marL="61168" marR="61168" marT="0" marB="0"/>
                </a:tc>
                <a:tc>
                  <a:txBody>
                    <a:bodyPr/>
                    <a:lstStyle/>
                    <a:p>
                      <a:pPr marL="0" marR="0">
                        <a:spcBef>
                          <a:spcPts val="0"/>
                        </a:spcBef>
                        <a:spcAft>
                          <a:spcPts val="600"/>
                        </a:spcAft>
                      </a:pPr>
                      <a:r>
                        <a:rPr lang="en-GB" sz="1400" b="0">
                          <a:effectLst/>
                        </a:rPr>
                        <a:t>Hydrogen detection in battery rooms. CO</a:t>
                      </a:r>
                      <a:r>
                        <a:rPr lang="en-GB" sz="1400" b="0" baseline="-25000">
                          <a:effectLst/>
                        </a:rPr>
                        <a:t>2 </a:t>
                      </a:r>
                      <a:r>
                        <a:rPr lang="en-GB" sz="1400" b="0">
                          <a:effectLst/>
                        </a:rPr>
                        <a:t>leaks from air conditioning systems.</a:t>
                      </a:r>
                      <a:endParaRPr lang="en-US" sz="1400" b="0">
                        <a:solidFill>
                          <a:srgbClr val="262626"/>
                        </a:solidFill>
                        <a:effectLst/>
                        <a:latin typeface="Arial" panose="020B0604020202020204" pitchFamily="34" charset="0"/>
                        <a:ea typeface="MS Mincho" panose="02020609040205080304" pitchFamily="49" charset="-128"/>
                      </a:endParaRPr>
                    </a:p>
                  </a:txBody>
                  <a:tcPr marL="61168" marR="61168" marT="0" marB="0"/>
                </a:tc>
                <a:extLst>
                  <a:ext uri="{0D108BD9-81ED-4DB2-BD59-A6C34878D82A}">
                    <a16:rowId xmlns:a16="http://schemas.microsoft.com/office/drawing/2014/main" val="2092182324"/>
                  </a:ext>
                </a:extLst>
              </a:tr>
              <a:tr h="901860">
                <a:tc>
                  <a:txBody>
                    <a:bodyPr/>
                    <a:lstStyle/>
                    <a:p>
                      <a:pPr marL="0" marR="0">
                        <a:spcBef>
                          <a:spcPts val="0"/>
                        </a:spcBef>
                        <a:spcAft>
                          <a:spcPts val="600"/>
                        </a:spcAft>
                      </a:pPr>
                      <a:r>
                        <a:rPr lang="en-GB" sz="1400" b="0">
                          <a:effectLst/>
                        </a:rPr>
                        <a:t>General</a:t>
                      </a:r>
                      <a:endParaRPr lang="en-US" sz="1400" b="0">
                        <a:solidFill>
                          <a:srgbClr val="262626"/>
                        </a:solidFill>
                        <a:effectLst/>
                        <a:latin typeface="Arial" panose="020B0604020202020204" pitchFamily="34" charset="0"/>
                        <a:ea typeface="MS Mincho" panose="02020609040205080304" pitchFamily="49" charset="-128"/>
                      </a:endParaRPr>
                    </a:p>
                  </a:txBody>
                  <a:tcPr marL="61168" marR="61168" marT="0" marB="0"/>
                </a:tc>
                <a:tc>
                  <a:txBody>
                    <a:bodyPr/>
                    <a:lstStyle/>
                    <a:p>
                      <a:pPr marL="0" marR="0">
                        <a:spcBef>
                          <a:spcPts val="0"/>
                        </a:spcBef>
                        <a:spcAft>
                          <a:spcPts val="600"/>
                        </a:spcAft>
                      </a:pPr>
                      <a:r>
                        <a:rPr lang="en-GB" sz="1400" b="0">
                          <a:effectLst/>
                        </a:rPr>
                        <a:t>CO and NOx detection in engine rooms. </a:t>
                      </a:r>
                      <a:endParaRPr lang="en-US" sz="1400" b="0">
                        <a:effectLst/>
                      </a:endParaRPr>
                    </a:p>
                    <a:p>
                      <a:pPr marL="0" marR="0">
                        <a:spcBef>
                          <a:spcPts val="0"/>
                        </a:spcBef>
                        <a:spcAft>
                          <a:spcPts val="600"/>
                        </a:spcAft>
                      </a:pPr>
                      <a:r>
                        <a:rPr lang="en-GB" sz="1400" b="0">
                          <a:effectLst/>
                        </a:rPr>
                        <a:t>H</a:t>
                      </a:r>
                      <a:r>
                        <a:rPr lang="en-GB" sz="1400" b="0" baseline="-25000">
                          <a:effectLst/>
                        </a:rPr>
                        <a:t>2</a:t>
                      </a:r>
                      <a:r>
                        <a:rPr lang="en-GB" sz="1400" b="0">
                          <a:effectLst/>
                        </a:rPr>
                        <a:t>S and O</a:t>
                      </a:r>
                      <a:r>
                        <a:rPr lang="en-GB" sz="1400" b="0" baseline="-25000">
                          <a:effectLst/>
                        </a:rPr>
                        <a:t>2</a:t>
                      </a:r>
                      <a:r>
                        <a:rPr lang="en-GB" sz="1400" b="0">
                          <a:effectLst/>
                        </a:rPr>
                        <a:t> depletion in Bilges arising from the on-board sewage treatment plant. </a:t>
                      </a:r>
                      <a:endParaRPr lang="en-US" sz="1400" b="0">
                        <a:effectLst/>
                      </a:endParaRPr>
                    </a:p>
                    <a:p>
                      <a:pPr marL="0" marR="0">
                        <a:spcBef>
                          <a:spcPts val="0"/>
                        </a:spcBef>
                        <a:spcAft>
                          <a:spcPts val="600"/>
                        </a:spcAft>
                      </a:pPr>
                      <a:r>
                        <a:rPr lang="en-GB" sz="1400" b="0">
                          <a:effectLst/>
                        </a:rPr>
                        <a:t>Vessels carrying food produce such as grain will sometimes install H</a:t>
                      </a:r>
                      <a:r>
                        <a:rPr lang="en-GB" sz="1400" b="0" baseline="-25000">
                          <a:effectLst/>
                        </a:rPr>
                        <a:t>2</a:t>
                      </a:r>
                      <a:r>
                        <a:rPr lang="en-GB" sz="1400" b="0">
                          <a:effectLst/>
                        </a:rPr>
                        <a:t>S detectors.</a:t>
                      </a:r>
                      <a:endParaRPr lang="en-US" sz="1400" b="0">
                        <a:solidFill>
                          <a:srgbClr val="262626"/>
                        </a:solidFill>
                        <a:effectLst/>
                        <a:latin typeface="Arial" panose="020B0604020202020204" pitchFamily="34" charset="0"/>
                        <a:ea typeface="MS Mincho" panose="02020609040205080304" pitchFamily="49" charset="-128"/>
                      </a:endParaRPr>
                    </a:p>
                  </a:txBody>
                  <a:tcPr marL="61168" marR="61168" marT="0" marB="0"/>
                </a:tc>
                <a:extLst>
                  <a:ext uri="{0D108BD9-81ED-4DB2-BD59-A6C34878D82A}">
                    <a16:rowId xmlns:a16="http://schemas.microsoft.com/office/drawing/2014/main" val="214236932"/>
                  </a:ext>
                </a:extLst>
              </a:tr>
              <a:tr h="442731">
                <a:tc>
                  <a:txBody>
                    <a:bodyPr/>
                    <a:lstStyle/>
                    <a:p>
                      <a:pPr marL="0" marR="0">
                        <a:spcBef>
                          <a:spcPts val="0"/>
                        </a:spcBef>
                        <a:spcAft>
                          <a:spcPts val="600"/>
                        </a:spcAft>
                      </a:pPr>
                      <a:r>
                        <a:rPr lang="en-GB" sz="1400" b="0">
                          <a:effectLst/>
                        </a:rPr>
                        <a:t>Cargo Tanks</a:t>
                      </a:r>
                      <a:endParaRPr lang="en-US" sz="1400" b="0">
                        <a:solidFill>
                          <a:srgbClr val="262626"/>
                        </a:solidFill>
                        <a:effectLst/>
                        <a:latin typeface="Arial" panose="020B0604020202020204" pitchFamily="34" charset="0"/>
                        <a:ea typeface="MS Mincho" panose="02020609040205080304" pitchFamily="49" charset="-128"/>
                      </a:endParaRPr>
                    </a:p>
                  </a:txBody>
                  <a:tcPr marL="61168" marR="61168" marT="0" marB="0"/>
                </a:tc>
                <a:tc>
                  <a:txBody>
                    <a:bodyPr/>
                    <a:lstStyle/>
                    <a:p>
                      <a:pPr marL="0" marR="0">
                        <a:spcBef>
                          <a:spcPts val="0"/>
                        </a:spcBef>
                        <a:spcAft>
                          <a:spcPts val="600"/>
                        </a:spcAft>
                      </a:pPr>
                      <a:r>
                        <a:rPr lang="en-GB" sz="1400" b="0" dirty="0">
                          <a:effectLst/>
                        </a:rPr>
                        <a:t>Vapour Emission Control Systems to analyse waste vapour gas for oxygen gas content. </a:t>
                      </a:r>
                      <a:endParaRPr lang="en-US" sz="1400" b="0" dirty="0">
                        <a:solidFill>
                          <a:srgbClr val="262626"/>
                        </a:solidFill>
                        <a:effectLst/>
                        <a:latin typeface="Arial" panose="020B0604020202020204" pitchFamily="34" charset="0"/>
                        <a:ea typeface="MS Mincho" panose="02020609040205080304" pitchFamily="49" charset="-128"/>
                      </a:endParaRPr>
                    </a:p>
                  </a:txBody>
                  <a:tcPr marL="61168" marR="61168" marT="0" marB="0"/>
                </a:tc>
                <a:extLst>
                  <a:ext uri="{0D108BD9-81ED-4DB2-BD59-A6C34878D82A}">
                    <a16:rowId xmlns:a16="http://schemas.microsoft.com/office/drawing/2014/main" val="4053508527"/>
                  </a:ext>
                </a:extLst>
              </a:tr>
            </a:tbl>
          </a:graphicData>
        </a:graphic>
      </p:graphicFrame>
    </p:spTree>
    <p:extLst>
      <p:ext uri="{BB962C8B-B14F-4D97-AF65-F5344CB8AC3E}">
        <p14:creationId xmlns:p14="http://schemas.microsoft.com/office/powerpoint/2010/main" val="3360440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58A50-3647-4B9C-A0E8-9B0EAECA2759}"/>
              </a:ext>
            </a:extLst>
          </p:cNvPr>
          <p:cNvSpPr>
            <a:spLocks noGrp="1"/>
          </p:cNvSpPr>
          <p:nvPr>
            <p:ph type="body" sz="quarter" idx="10"/>
          </p:nvPr>
        </p:nvSpPr>
        <p:spPr/>
        <p:txBody>
          <a:bodyPr/>
          <a:lstStyle/>
          <a:p>
            <a:r>
              <a:rPr lang="en-GB" sz="1600" u="sng" dirty="0">
                <a:hlinkClick r:id="rId2"/>
              </a:rPr>
              <a:t>SOLAS regulations XI-1/7</a:t>
            </a:r>
            <a:r>
              <a:rPr lang="en-GB" sz="1600" dirty="0"/>
              <a:t> states vessels have at least one portable gas monitor on board for oxygen and flammable gas detection. Also states every ship must carry at least one appropriate portable atmosphere testing instrument which, as a minimum, is capable of measuring concentrations of oxygen (O2), flammable gases or vapours, hydrogen sulphide (H2S) and carbon monoxide (CO) prior to entry into enclosed / confined spaces</a:t>
            </a:r>
          </a:p>
          <a:p>
            <a:r>
              <a:rPr lang="en-US" sz="1600" dirty="0"/>
              <a:t>ability to remote sample, to perform a self-test, to have a minimum battery run-time of 10 hours and have clear instructions.</a:t>
            </a:r>
          </a:p>
          <a:p>
            <a:endParaRPr lang="en-GB" sz="1600" u="sng" dirty="0">
              <a:hlinkClick r:id="rId3"/>
            </a:endParaRPr>
          </a:p>
          <a:p>
            <a:r>
              <a:rPr lang="en-GB" sz="1600" u="sng" dirty="0">
                <a:hlinkClick r:id="rId3"/>
              </a:rPr>
              <a:t>SOLAS Resolution A.1050(27)</a:t>
            </a:r>
            <a:r>
              <a:rPr lang="en-GB" sz="1600" dirty="0"/>
              <a:t> defines enclosed space as:</a:t>
            </a:r>
            <a:endParaRPr lang="en-US" sz="1600" dirty="0"/>
          </a:p>
          <a:p>
            <a:r>
              <a:rPr lang="en-GB" sz="1600" i="1" dirty="0"/>
              <a:t>2.1 a space which has any of the following characteristics:</a:t>
            </a:r>
            <a:endParaRPr lang="en-US" sz="1600" dirty="0"/>
          </a:p>
          <a:p>
            <a:pPr marL="346075" lvl="0" indent="-342900">
              <a:buFont typeface="Arial" panose="020B0604020202020204" pitchFamily="34" charset="0"/>
              <a:buChar char="•"/>
            </a:pPr>
            <a:r>
              <a:rPr lang="en-GB" sz="1600" dirty="0"/>
              <a:t>Limited openings for entry and exit;</a:t>
            </a:r>
            <a:endParaRPr lang="en-US" sz="1600" dirty="0"/>
          </a:p>
          <a:p>
            <a:pPr marL="346075" lvl="0" indent="-342900">
              <a:buFont typeface="Arial" panose="020B0604020202020204" pitchFamily="34" charset="0"/>
              <a:buChar char="•"/>
            </a:pPr>
            <a:r>
              <a:rPr lang="en-GB" sz="1600" dirty="0"/>
              <a:t>Inadequate ventilation; and</a:t>
            </a:r>
            <a:endParaRPr lang="en-US" sz="1600" dirty="0"/>
          </a:p>
          <a:p>
            <a:pPr marL="346075" lvl="0" indent="-342900">
              <a:buFont typeface="Arial" panose="020B0604020202020204" pitchFamily="34" charset="0"/>
              <a:buChar char="•"/>
            </a:pPr>
            <a:r>
              <a:rPr lang="en-GB" sz="1600" dirty="0"/>
              <a:t>Is not designed for continuous worker occupancy.</a:t>
            </a:r>
            <a:endParaRPr lang="en-US" sz="1600" dirty="0"/>
          </a:p>
        </p:txBody>
      </p:sp>
      <p:sp>
        <p:nvSpPr>
          <p:cNvPr id="3" name="Title 2">
            <a:extLst>
              <a:ext uri="{FF2B5EF4-FFF2-40B4-BE49-F238E27FC236}">
                <a16:creationId xmlns:a16="http://schemas.microsoft.com/office/drawing/2014/main" id="{972AD4C9-8A8B-436D-9A9B-68AFB9B07453}"/>
              </a:ext>
            </a:extLst>
          </p:cNvPr>
          <p:cNvSpPr>
            <a:spLocks noGrp="1"/>
          </p:cNvSpPr>
          <p:nvPr>
            <p:ph type="title"/>
          </p:nvPr>
        </p:nvSpPr>
        <p:spPr>
          <a:xfrm>
            <a:off x="437766" y="341313"/>
            <a:ext cx="7053280" cy="731837"/>
          </a:xfrm>
        </p:spPr>
        <p:txBody>
          <a:bodyPr/>
          <a:lstStyle/>
          <a:p>
            <a:r>
              <a:rPr lang="en-SG" dirty="0"/>
              <a:t>Confined Space Entry (CSE) Requirement</a:t>
            </a:r>
            <a:endParaRPr lang="en-US" dirty="0"/>
          </a:p>
        </p:txBody>
      </p:sp>
    </p:spTree>
    <p:extLst>
      <p:ext uri="{BB962C8B-B14F-4D97-AF65-F5344CB8AC3E}">
        <p14:creationId xmlns:p14="http://schemas.microsoft.com/office/powerpoint/2010/main" val="26271653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Cisco Presentation Toolkit&amp;quot;&quot;/&gt;&lt;property id=&quot;20307&quot; value=&quot;305&quot;/&gt;&lt;/object&gt;&lt;object type=&quot;3&quot; unique_id=&quot;10004&quot;&gt;&lt;property id=&quot;20148&quot; value=&quot;5&quot;/&gt;&lt;property id=&quot;20300&quot; value=&quot;Slide 3 - &amp;quot;Editable Illustrations&amp;quot;&quot;/&gt;&lt;property id=&quot;20307&quot; value=&quot;306&quot;/&gt;&lt;/object&gt;&lt;object type=&quot;3&quot; unique_id=&quot;10005&quot;&gt;&lt;property id=&quot;20148&quot; value=&quot;5&quot;/&gt;&lt;property id=&quot;20300&quot; value=&quot;Slide 4 - &amp;quot;Editable Illustrations&amp;quot;&quot;/&gt;&lt;property id=&quot;20307&quot; value=&quot;307&quot;/&gt;&lt;/object&gt;&lt;object type=&quot;3&quot; unique_id=&quot;10006&quot;&gt;&lt;property id=&quot;20148&quot; value=&quot;5&quot;/&gt;&lt;property id=&quot;20300&quot; value=&quot;Slide 5 - &amp;quot;Cisco Blue arrows&amp;quot;&quot;/&gt;&lt;property id=&quot;20307&quot; value=&quot;308&quot;/&gt;&lt;/object&gt;&lt;object type=&quot;3&quot; unique_id=&quot;10007&quot;&gt;&lt;property id=&quot;20148&quot; value=&quot;5&quot;/&gt;&lt;property id=&quot;20300&quot; value=&quot;Slide 6 - &amp;quot;Green arrows&amp;quot;&quot;/&gt;&lt;property id=&quot;20307&quot; value=&quot;309&quot;/&gt;&lt;/object&gt;&lt;object type=&quot;3&quot; unique_id=&quot;10008&quot;&gt;&lt;property id=&quot;20148&quot; value=&quot;5&quot;/&gt;&lt;property id=&quot;20300&quot; value=&quot;Slide 7 - &amp;quot;Indigo arrows&amp;quot;&quot;/&gt;&lt;property id=&quot;20307&quot; value=&quot;310&quot;/&gt;&lt;/object&gt;&lt;object type=&quot;3&quot; unique_id=&quot;10009&quot;&gt;&lt;property id=&quot;20148&quot; value=&quot;5&quot;/&gt;&lt;property id=&quot;20300&quot; value=&quot;Slide 8 - &amp;quot;Orange arrows&amp;quot;&quot;/&gt;&lt;property id=&quot;20307&quot; value=&quot;311&quot;/&gt;&lt;/object&gt;&lt;object type=&quot;3&quot; unique_id=&quot;10010&quot;&gt;&lt;property id=&quot;20148&quot; value=&quot;5&quot;/&gt;&lt;property id=&quot;20300&quot; value=&quot;Slide 9 - &amp;quot;Red arrows&amp;quot;&quot;/&gt;&lt;property id=&quot;20307&quot; value=&quot;312&quot;/&gt;&lt;/object&gt;&lt;object type=&quot;3&quot; unique_id=&quot;10011&quot;&gt;&lt;property id=&quot;20148&quot; value=&quot;5&quot;/&gt;&lt;property id=&quot;20300&quot; value=&quot;Slide 10 - &amp;quot;Tines&amp;quot;&quot;/&gt;&lt;property id=&quot;20307&quot; value=&quot;313&quot;/&gt;&lt;/object&gt;&lt;object type=&quot;3&quot; unique_id=&quot;10012&quot;&gt;&lt;property id=&quot;20148&quot; value=&quot;5&quot;/&gt;&lt;property id=&quot;20300&quot; value=&quot;Slide 11 - &amp;quot;Tines&amp;quot;&quot;/&gt;&lt;property id=&quot;20307&quot; value=&quot;314&quot;/&gt;&lt;/object&gt;&lt;object type=&quot;3&quot; unique_id=&quot;10013&quot;&gt;&lt;property id=&quot;20148&quot; value=&quot;5&quot;/&gt;&lt;property id=&quot;20300&quot; value=&quot;Slide 12 - &amp;quot;Puzzle pieces&amp;quot;&quot;/&gt;&lt;property id=&quot;20307&quot; value=&quot;315&quot;/&gt;&lt;/object&gt;&lt;object type=&quot;3&quot; unique_id=&quot;10014&quot;&gt;&lt;property id=&quot;20148&quot; value=&quot;5&quot;/&gt;&lt;property id=&quot;20300&quot; value=&quot;Slide 13 - &amp;quot;Full-color icons&amp;quot;&quot;/&gt;&lt;property id=&quot;20307&quot; value=&quot;316&quot;/&gt;&lt;/object&gt;&lt;object type=&quot;3&quot; unique_id=&quot;10015&quot;&gt;&lt;property id=&quot;20148&quot; value=&quot;5&quot;/&gt;&lt;property id=&quot;20300&quot; value=&quot;Slide 14 - &amp;quot;Full-color icons&amp;quot;&quot;/&gt;&lt;property id=&quot;20307&quot; value=&quot;317&quot;/&gt;&lt;/object&gt;&lt;object type=&quot;3&quot; unique_id=&quot;10016&quot;&gt;&lt;property id=&quot;20148&quot; value=&quot;5&quot;/&gt;&lt;property id=&quot;20300&quot; value=&quot;Slide 15 - &amp;quot;Full-color icons&amp;quot;&quot;/&gt;&lt;property id=&quot;20307&quot; value=&quot;318&quot;/&gt;&lt;/object&gt;&lt;object type=&quot;3&quot; unique_id=&quot;10017&quot;&gt;&lt;property id=&quot;20148&quot; value=&quot;5&quot;/&gt;&lt;property id=&quot;20300&quot; value=&quot;Slide 16 - &amp;quot;Cisco Blue icons&amp;quot;&quot;/&gt;&lt;property id=&quot;20307&quot; value=&quot;319&quot;/&gt;&lt;/object&gt;&lt;object type=&quot;3&quot; unique_id=&quot;10018&quot;&gt;&lt;property id=&quot;20148&quot; value=&quot;5&quot;/&gt;&lt;property id=&quot;20300&quot; value=&quot;Slide 17 - &amp;quot;Cisco Blue icons&amp;quot;&quot;/&gt;&lt;property id=&quot;20307&quot; value=&quot;320&quot;/&gt;&lt;/object&gt;&lt;object type=&quot;3&quot; unique_id=&quot;10019&quot;&gt;&lt;property id=&quot;20148&quot; value=&quot;5&quot;/&gt;&lt;property id=&quot;20300&quot; value=&quot;Slide 18 - &amp;quot;Cisco Blue icons&amp;quot;&quot;/&gt;&lt;property id=&quot;20307&quot; value=&quot;321&quot;/&gt;&lt;/object&gt;&lt;object type=&quot;3&quot; unique_id=&quot;10020&quot;&gt;&lt;property id=&quot;20148&quot; value=&quot;5&quot;/&gt;&lt;property id=&quot;20300&quot; value=&quot;Slide 22 - &amp;quot;Full-color cloud icons&amp;quot;&quot;/&gt;&lt;property id=&quot;20307&quot; value=&quot;322&quot;/&gt;&lt;/object&gt;&lt;object type=&quot;3&quot; unique_id=&quot;10021&quot;&gt;&lt;property id=&quot;20148&quot; value=&quot;5&quot;/&gt;&lt;property id=&quot;20300&quot; value=&quot;Slide 23 - &amp;quot;Full-color cloud icons&amp;quot;&quot;/&gt;&lt;property id=&quot;20307&quot; value=&quot;323&quot;/&gt;&lt;/object&gt;&lt;object type=&quot;3&quot; unique_id=&quot;10022&quot;&gt;&lt;property id=&quot;20148&quot; value=&quot;5&quot;/&gt;&lt;property id=&quot;20300&quot; value=&quot;Slide 24 - &amp;quot;Cisco Blue cloud icons&amp;quot;&quot;/&gt;&lt;property id=&quot;20307&quot; value=&quot;324&quot;/&gt;&lt;/object&gt;&lt;object type=&quot;3&quot; unique_id=&quot;10023&quot;&gt;&lt;property id=&quot;20148&quot; value=&quot;5&quot;/&gt;&lt;property id=&quot;20300&quot; value=&quot;Slide 25 - &amp;quot;Cisco Blue cloud icons&amp;quot;&quot;/&gt;&lt;property id=&quot;20307&quot; value=&quot;325&quot;/&gt;&lt;/object&gt;&lt;object type=&quot;3&quot; unique_id=&quot;10024&quot;&gt;&lt;property id=&quot;20148&quot; value=&quot;5&quot;/&gt;&lt;property id=&quot;20300&quot; value=&quot;Slide 28 - &amp;quot;Full-color services icons&amp;quot;&quot;/&gt;&lt;property id=&quot;20307&quot; value=&quot;326&quot;/&gt;&lt;/object&gt;&lt;object type=&quot;3&quot; unique_id=&quot;10025&quot;&gt;&lt;property id=&quot;20148&quot; value=&quot;5&quot;/&gt;&lt;property id=&quot;20300&quot; value=&quot;Slide 29 - &amp;quot;Full-color services icons&amp;quot;&quot;/&gt;&lt;property id=&quot;20307&quot; value=&quot;327&quot;/&gt;&lt;/object&gt;&lt;object type=&quot;3&quot; unique_id=&quot;10026&quot;&gt;&lt;property id=&quot;20148&quot; value=&quot;5&quot;/&gt;&lt;property id=&quot;20300&quot; value=&quot;Slide 30 - &amp;quot;Cisco Blue services icons&amp;quot;&quot;/&gt;&lt;property id=&quot;20307&quot; value=&quot;328&quot;/&gt;&lt;/object&gt;&lt;object type=&quot;3&quot; unique_id=&quot;10027&quot;&gt;&lt;property id=&quot;20148&quot; value=&quot;5&quot;/&gt;&lt;property id=&quot;20300&quot; value=&quot;Slide 31 - &amp;quot;Cisco Blue services icons&amp;quot;&quot;/&gt;&lt;property id=&quot;20307&quot; value=&quot;329&quot;/&gt;&lt;/object&gt;&lt;object type=&quot;3&quot; unique_id=&quot;10028&quot;&gt;&lt;property id=&quot;20148&quot; value=&quot;5&quot;/&gt;&lt;property id=&quot;20300&quot; value=&quot;Slide 34 - &amp;quot;Calendar/timeline components&amp;quot;&quot;/&gt;&lt;property id=&quot;20307&quot; value=&quot;330&quot;/&gt;&lt;/object&gt;&lt;object type=&quot;3&quot; unique_id=&quot;10029&quot;&gt;&lt;property id=&quot;20148&quot; value=&quot;5&quot;/&gt;&lt;property id=&quot;20300&quot; value=&quot;Slide 35 - &amp;quot;Timeline&amp;quot;&quot;/&gt;&lt;property id=&quot;20307&quot; value=&quot;331&quot;/&gt;&lt;/object&gt;&lt;object type=&quot;3&quot; unique_id=&quot;10030&quot;&gt;&lt;property id=&quot;20148&quot; value=&quot;5&quot;/&gt;&lt;property id=&quot;20300&quot; value=&quot;Slide 36 - &amp;quot;Animated timeline&amp;quot;&quot;/&gt;&lt;property id=&quot;20307&quot; value=&quot;332&quot;/&gt;&lt;/object&gt;&lt;object type=&quot;3&quot; unique_id=&quot;10031&quot;&gt;&lt;property id=&quot;20148&quot; value=&quot;5&quot;/&gt;&lt;property id=&quot;20300&quot; value=&quot;Slide 37 - &amp;quot;Animated timeline&amp;quot;&quot;/&gt;&lt;property id=&quot;20307&quot; value=&quot;333&quot;/&gt;&lt;/object&gt;&lt;object type=&quot;3&quot; unique_id=&quot;10032&quot;&gt;&lt;property id=&quot;20148&quot; value=&quot;5&quot;/&gt;&lt;property id=&quot;20300&quot; value=&quot;Slide 38 - &amp;quot;Animated timeline: 7 phases&amp;quot;&quot;/&gt;&lt;property id=&quot;20307&quot; value=&quot;334&quot;/&gt;&lt;/object&gt;&lt;object type=&quot;3&quot; unique_id=&quot;10033&quot;&gt;&lt;property id=&quot;20148&quot; value=&quot;5&quot;/&gt;&lt;property id=&quot;20300&quot; value=&quot;Slide 39 - &amp;quot;Timeline chronological&amp;quot;&quot;/&gt;&lt;property id=&quot;20307&quot; value=&quot;335&quot;/&gt;&lt;/object&gt;&lt;object type=&quot;3&quot; unique_id=&quot;10034&quot;&gt;&lt;property id=&quot;20148&quot; value=&quot;5&quot;/&gt;&lt;property id=&quot;20300&quot; value=&quot;Slide 40 - &amp;quot;Timeline chronological phases&amp;quot;&quot;/&gt;&lt;property id=&quot;20307&quot; value=&quot;336&quot;/&gt;&lt;/object&gt;&lt;object type=&quot;3&quot; unique_id=&quot;10035&quot;&gt;&lt;property id=&quot;20148&quot; value=&quot;5&quot;/&gt;&lt;property id=&quot;20300&quot; value=&quot;Slide 41 - &amp;quot;Chronological phases&amp;quot;&quot;/&gt;&lt;property id=&quot;20307&quot; value=&quot;337&quot;/&gt;&lt;/object&gt;&lt;object type=&quot;3&quot; unique_id=&quot;10036&quot;&gt;&lt;property id=&quot;20148&quot; value=&quot;5&quot;/&gt;&lt;property id=&quot;20300&quot; value=&quot;Slide 42 - &amp;quot;Timeline chronological grid&amp;quot;&quot;/&gt;&lt;property id=&quot;20307&quot; value=&quot;338&quot;/&gt;&lt;/object&gt;&lt;object type=&quot;3&quot; unique_id=&quot;10037&quot;&gt;&lt;property id=&quot;20148&quot; value=&quot;5&quot;/&gt;&lt;property id=&quot;20300&quot; value=&quot;Slide 43 - &amp;quot;Chronological phases&amp;quot;&quot;/&gt;&lt;property id=&quot;20307&quot; value=&quot;339&quot;/&gt;&lt;/object&gt;&lt;object type=&quot;3&quot; unique_id=&quot;10038&quot;&gt;&lt;property id=&quot;20148&quot; value=&quot;5&quot;/&gt;&lt;property id=&quot;20300&quot; value=&quot;Slide 44 - &amp;quot;Chronological runner&amp;quot;&quot;/&gt;&lt;property id=&quot;20307&quot; value=&quot;340&quot;/&gt;&lt;/object&gt;&lt;object type=&quot;3&quot; unique_id=&quot;10039&quot;&gt;&lt;property id=&quot;20148&quot; value=&quot;5&quot;/&gt;&lt;property id=&quot;20300&quot; value=&quot;Slide 45 - &amp;quot;Calendar month&amp;quot;&quot;/&gt;&lt;property id=&quot;20307&quot; value=&quot;341&quot;/&gt;&lt;/object&gt;&lt;object type=&quot;3&quot; unique_id=&quot;10040&quot;&gt;&lt;property id=&quot;20148&quot; value=&quot;5&quot;/&gt;&lt;property id=&quot;20300&quot; value=&quot;Slide 46 - &amp;quot;Calendar quarter&amp;quot;&quot;/&gt;&lt;property id=&quot;20307&quot; value=&quot;342&quot;/&gt;&lt;/object&gt;&lt;object type=&quot;3&quot; unique_id=&quot;10041&quot;&gt;&lt;property id=&quot;20148&quot; value=&quot;5&quot;/&gt;&lt;property id=&quot;20300&quot; value=&quot;Slide 47 - &amp;quot;Calendar month linear animated&amp;quot;&quot;/&gt;&lt;property id=&quot;20307&quot; value=&quot;343&quot;/&gt;&lt;/object&gt;&lt;object type=&quot;3&quot; unique_id=&quot;10042&quot;&gt;&lt;property id=&quot;20148&quot; value=&quot;5&quot;/&gt;&lt;property id=&quot;20300&quot; value=&quot;Slide 48 - &amp;quot;Calendar fiscal year animated&amp;quot;&quot;/&gt;&lt;property id=&quot;20307&quot; value=&quot;344&quot;/&gt;&lt;/object&gt;&lt;object type=&quot;3&quot; unique_id=&quot;10043&quot;&gt;&lt;property id=&quot;20148&quot; value=&quot;5&quot;/&gt;&lt;property id=&quot;20300&quot; value=&quot;Slide 49 - &amp;quot;Key dates&amp;quot;&quot;/&gt;&lt;property id=&quot;20307&quot; value=&quot;345&quot;/&gt;&lt;/object&gt;&lt;object type=&quot;3&quot; unique_id=&quot;10044&quot;&gt;&lt;property id=&quot;20148&quot; value=&quot;5&quot;/&gt;&lt;property id=&quot;20300&quot; value=&quot;Slide 50 - &amp;quot;About this template&amp;quot;&quot;/&gt;&lt;property id=&quot;20307&quot; value=&quot;346&quot;/&gt;&lt;/object&gt;&lt;object type=&quot;3&quot; unique_id=&quot;10045&quot;&gt;&lt;property id=&quot;20148&quot; value=&quot;5&quot;/&gt;&lt;property id=&quot;20300&quot; value=&quot;Slide 51 - &amp;quot;Legend&amp;quot;&quot;/&gt;&lt;property id=&quot;20307&quot; value=&quot;347&quot;/&gt;&lt;/object&gt;&lt;object type=&quot;3&quot; unique_id=&quot;10046&quot;&gt;&lt;property id=&quot;20148&quot; value=&quot;5&quot;/&gt;&lt;property id=&quot;20300&quot; value=&quot;Slide 52 - &amp;quot;Add fiscal year here&amp;quot;&quot;/&gt;&lt;property id=&quot;20307&quot; value=&quot;348&quot;/&gt;&lt;/object&gt;&lt;object type=&quot;3&quot; unique_id=&quot;10047&quot;&gt;&lt;property id=&quot;20148&quot; value=&quot;5&quot;/&gt;&lt;property id=&quot;20300&quot; value=&quot;Slide 53 - &amp;quot;August&amp;quot;&quot;/&gt;&lt;property id=&quot;20307&quot; value=&quot;349&quot;/&gt;&lt;/object&gt;&lt;object type=&quot;3&quot; unique_id=&quot;10048&quot;&gt;&lt;property id=&quot;20148&quot; value=&quot;5&quot;/&gt;&lt;property id=&quot;20300&quot; value=&quot;Slide 54 - &amp;quot;September&amp;quot;&quot;/&gt;&lt;property id=&quot;20307&quot; value=&quot;350&quot;/&gt;&lt;/object&gt;&lt;object type=&quot;3&quot; unique_id=&quot;10049&quot;&gt;&lt;property id=&quot;20148&quot; value=&quot;5&quot;/&gt;&lt;property id=&quot;20300&quot; value=&quot;Slide 55 - &amp;quot;October&amp;quot;&quot;/&gt;&lt;property id=&quot;20307&quot; value=&quot;351&quot;/&gt;&lt;/object&gt;&lt;object type=&quot;3&quot; unique_id=&quot;10050&quot;&gt;&lt;property id=&quot;20148&quot; value=&quot;5&quot;/&gt;&lt;property id=&quot;20300&quot; value=&quot;Slide 56 - &amp;quot;November&amp;quot;&quot;/&gt;&lt;property id=&quot;20307&quot; value=&quot;352&quot;/&gt;&lt;/object&gt;&lt;object type=&quot;3&quot; unique_id=&quot;10051&quot;&gt;&lt;property id=&quot;20148&quot; value=&quot;5&quot;/&gt;&lt;property id=&quot;20300&quot; value=&quot;Slide 57 - &amp;quot;December&amp;quot;&quot;/&gt;&lt;property id=&quot;20307&quot; value=&quot;353&quot;/&gt;&lt;/object&gt;&lt;object type=&quot;3&quot; unique_id=&quot;10052&quot;&gt;&lt;property id=&quot;20148&quot; value=&quot;5&quot;/&gt;&lt;property id=&quot;20300&quot; value=&quot;Slide 58 - &amp;quot;January&amp;quot;&quot;/&gt;&lt;property id=&quot;20307&quot; value=&quot;354&quot;/&gt;&lt;/object&gt;&lt;object type=&quot;3&quot; unique_id=&quot;10053&quot;&gt;&lt;property id=&quot;20148&quot; value=&quot;5&quot;/&gt;&lt;property id=&quot;20300&quot; value=&quot;Slide 59 - &amp;quot;February&amp;quot;&quot;/&gt;&lt;property id=&quot;20307&quot; value=&quot;355&quot;/&gt;&lt;/object&gt;&lt;object type=&quot;3&quot; unique_id=&quot;10054&quot;&gt;&lt;property id=&quot;20148&quot; value=&quot;5&quot;/&gt;&lt;property id=&quot;20300&quot; value=&quot;Slide 60 - &amp;quot;March&amp;quot;&quot;/&gt;&lt;property id=&quot;20307&quot; value=&quot;356&quot;/&gt;&lt;/object&gt;&lt;object type=&quot;3&quot; unique_id=&quot;10055&quot;&gt;&lt;property id=&quot;20148&quot; value=&quot;5&quot;/&gt;&lt;property id=&quot;20300&quot; value=&quot;Slide 61 - &amp;quot;April&amp;quot;&quot;/&gt;&lt;property id=&quot;20307&quot; value=&quot;357&quot;/&gt;&lt;/object&gt;&lt;object type=&quot;3&quot; unique_id=&quot;10056&quot;&gt;&lt;property id=&quot;20148&quot; value=&quot;5&quot;/&gt;&lt;property id=&quot;20300&quot; value=&quot;Slide 62 - &amp;quot;May&amp;quot;&quot;/&gt;&lt;property id=&quot;20307&quot; value=&quot;358&quot;/&gt;&lt;/object&gt;&lt;object type=&quot;3&quot; unique_id=&quot;10057&quot;&gt;&lt;property id=&quot;20148&quot; value=&quot;5&quot;/&gt;&lt;property id=&quot;20300&quot; value=&quot;Slide 63 - &amp;quot;June&amp;quot;&quot;/&gt;&lt;property id=&quot;20307&quot; value=&quot;359&quot;/&gt;&lt;/object&gt;&lt;object type=&quot;3&quot; unique_id=&quot;10058&quot;&gt;&lt;property id=&quot;20148&quot; value=&quot;5&quot;/&gt;&lt;property id=&quot;20300&quot; value=&quot;Slide 64 - &amp;quot;July&amp;quot;&quot;/&gt;&lt;property id=&quot;20307&quot; value=&quot;360&quot;/&gt;&lt;/object&gt;&lt;object type=&quot;3&quot; unique_id=&quot;10059&quot;&gt;&lt;property id=&quot;20148&quot; value=&quot;5&quot;/&gt;&lt;property id=&quot;20300&quot; value=&quot;Slide 65 - &amp;quot;Graphic elements&amp;quot;&quot;/&gt;&lt;property id=&quot;20307&quot; value=&quot;361&quot;/&gt;&lt;/object&gt;&lt;object type=&quot;3&quot; unique_id=&quot;10060&quot;&gt;&lt;property id=&quot;20148&quot; value=&quot;5&quot;/&gt;&lt;property id=&quot;20300&quot; value=&quot;Slide 66 - &amp;quot;Graphic elements&amp;quot;&quot;/&gt;&lt;property id=&quot;20307&quot; value=&quot;362&quot;/&gt;&lt;/object&gt;&lt;object type=&quot;3&quot; unique_id=&quot;10061&quot;&gt;&lt;property id=&quot;20148&quot; value=&quot;5&quot;/&gt;&lt;property id=&quot;20300&quot; value=&quot;Slide 67 - &amp;quot;Infographic template&amp;quot;&quot;/&gt;&lt;property id=&quot;20307&quot; value=&quot;364&quot;/&gt;&lt;/object&gt;&lt;object type=&quot;3&quot; unique_id=&quot;10062&quot;&gt;&lt;property id=&quot;20148&quot; value=&quot;5&quot;/&gt;&lt;property id=&quot;20300&quot; value=&quot;Slide 68 - &amp;quot;Roadmap&amp;quot;&quot;/&gt;&lt;property id=&quot;20307&quot; value=&quot;365&quot;/&gt;&lt;/object&gt;&lt;object type=&quot;3&quot; unique_id=&quot;10063&quot;&gt;&lt;property id=&quot;20148&quot; value=&quot;5&quot;/&gt;&lt;property id=&quot;20300&quot; value=&quot;Slide 69 - &amp;quot;Pyramid&amp;quot;&quot;/&gt;&lt;property id=&quot;20307&quot; value=&quot;366&quot;/&gt;&lt;/object&gt;&lt;object type=&quot;3&quot; unique_id=&quot;10064&quot;&gt;&lt;property id=&quot;20148&quot; value=&quot;5&quot;/&gt;&lt;property id=&quot;20300&quot; value=&quot;Slide 70 - &amp;quot;Pyramid inverted extended animated&amp;quot;&quot;/&gt;&lt;property id=&quot;20307&quot; value=&quot;367&quot;/&gt;&lt;/object&gt;&lt;object type=&quot;3&quot; unique_id=&quot;10065&quot;&gt;&lt;property id=&quot;20148&quot; value=&quot;5&quot;/&gt;&lt;property id=&quot;20300&quot; value=&quot;Slide 71 - &amp;quot;Pyramid&amp;quot;&quot;/&gt;&lt;property id=&quot;20307&quot; value=&quot;368&quot;/&gt;&lt;/object&gt;&lt;object type=&quot;3&quot; unique_id=&quot;10066&quot;&gt;&lt;property id=&quot;20148&quot; value=&quot;5&quot;/&gt;&lt;property id=&quot;20300&quot; value=&quot;Slide 72 - &amp;quot;Add a title here&amp;quot;&quot;/&gt;&lt;property id=&quot;20307&quot; value=&quot;369&quot;/&gt;&lt;/object&gt;&lt;object type=&quot;3&quot; unique_id=&quot;10067&quot;&gt;&lt;property id=&quot;20148&quot; value=&quot;5&quot;/&gt;&lt;property id=&quot;20300&quot; value=&quot;Slide 73 - &amp;quot;Title goes here&amp;quot;&quot;/&gt;&lt;property id=&quot;20307&quot; value=&quot;370&quot;/&gt;&lt;/object&gt;&lt;object type=&quot;3&quot; unique_id=&quot;10068&quot;&gt;&lt;property id=&quot;20148&quot; value=&quot;5&quot;/&gt;&lt;property id=&quot;20300&quot; value=&quot;Slide 74&quot;/&gt;&lt;property id=&quot;20307&quot; value=&quot;371&quot;/&gt;&lt;/object&gt;&lt;object type=&quot;3&quot; unique_id=&quot;10069&quot;&gt;&lt;property id=&quot;20148&quot; value=&quot;5&quot;/&gt;&lt;property id=&quot;20300&quot; value=&quot;Slide 75 - &amp;quot;Chasm animated&amp;quot;&quot;/&gt;&lt;property id=&quot;20307&quot; value=&quot;372&quot;/&gt;&lt;/object&gt;&lt;object type=&quot;3&quot; unique_id=&quot;10070&quot;&gt;&lt;property id=&quot;20148&quot; value=&quot;5&quot;/&gt;&lt;property id=&quot;20300&quot; value=&quot;Slide 76 - &amp;quot;Chasm two-tone animated&amp;quot;&quot;/&gt;&lt;property id=&quot;20307&quot; value=&quot;373&quot;/&gt;&lt;/object&gt;&lt;object type=&quot;3&quot; unique_id=&quot;10071&quot;&gt;&lt;property id=&quot;20148&quot; value=&quot;5&quot;/&gt;&lt;property id=&quot;20300&quot; value=&quot;Slide 77 - &amp;quot;Circle quartered A&amp;quot;&quot;/&gt;&lt;property id=&quot;20307&quot; value=&quot;374&quot;/&gt;&lt;/object&gt;&lt;object type=&quot;3&quot; unique_id=&quot;10072&quot;&gt;&lt;property id=&quot;20148&quot; value=&quot;5&quot;/&gt;&lt;property id=&quot;20300&quot; value=&quot;Slide 78 - &amp;quot;Squares&amp;quot;&quot;/&gt;&lt;property id=&quot;20307&quot; value=&quot;375&quot;/&gt;&lt;/object&gt;&lt;object type=&quot;3&quot; unique_id=&quot;10073&quot;&gt;&lt;property id=&quot;20148&quot; value=&quot;5&quot;/&gt;&lt;property id=&quot;20300&quot; value=&quot;Slide 79 - &amp;quot;Diagrams matrix rectangles grid animated&amp;quot;&quot;/&gt;&lt;property id=&quot;20307&quot; value=&quot;376&quot;/&gt;&lt;/object&gt;&lt;object type=&quot;3&quot; unique_id=&quot;10074&quot;&gt;&lt;property id=&quot;20148&quot; value=&quot;5&quot;/&gt;&lt;property id=&quot;20300&quot; value=&quot;Slide 80 - &amp;quot;Diagrams matrix squares&amp;quot;&quot;/&gt;&lt;property id=&quot;20307&quot; value=&quot;377&quot;/&gt;&lt;/object&gt;&lt;object type=&quot;3&quot; unique_id=&quot;10075&quot;&gt;&lt;property id=&quot;20148&quot; value=&quot;5&quot;/&gt;&lt;property id=&quot;20300&quot; value=&quot;Slide 81 - &amp;quot;Diagrams matrix table&amp;quot;&quot;/&gt;&lt;property id=&quot;20307&quot; value=&quot;378&quot;/&gt;&lt;/object&gt;&lt;object type=&quot;3&quot; unique_id=&quot;10076&quot;&gt;&lt;property id=&quot;20148&quot; value=&quot;5&quot;/&gt;&lt;property id=&quot;20300&quot; value=&quot;Slide 82 - &amp;quot;Diagrams process circle arrows&amp;quot;&quot;/&gt;&lt;property id=&quot;20307&quot; value=&quot;379&quot;/&gt;&lt;/object&gt;&lt;object type=&quot;3&quot; unique_id=&quot;10077&quot;&gt;&lt;property id=&quot;20148&quot; value=&quot;5&quot;/&gt;&lt;property id=&quot;20300&quot; value=&quot;Slide 83 - &amp;quot;Diagrams relationships circles rectangles animated&amp;quot;&quot;/&gt;&lt;property id=&quot;20307&quot; value=&quot;380&quot;/&gt;&lt;/object&gt;&lt;object type=&quot;3&quot; unique_id=&quot;10078&quot;&gt;&lt;property id=&quot;20148&quot; value=&quot;5&quot;/&gt;&lt;property id=&quot;20300&quot; value=&quot;Slide 84 - &amp;quot;Diagrams relationships tines drill-down animated&amp;quot;&quot;/&gt;&lt;property id=&quot;20307&quot; value=&quot;381&quot;/&gt;&lt;/object&gt;&lt;object type=&quot;3&quot; unique_id=&quot;10079&quot;&gt;&lt;property id=&quot;20148&quot; value=&quot;5&quot;/&gt;&lt;property id=&quot;20300&quot; value=&quot;Slide 85 - &amp;quot;Project name&amp;quot;&quot;/&gt;&lt;property id=&quot;20307&quot; value=&quot;382&quot;/&gt;&lt;/object&gt;&lt;object type=&quot;3&quot; unique_id=&quot;10080&quot;&gt;&lt;property id=&quot;20148&quot; value=&quot;5&quot;/&gt;&lt;property id=&quot;20300&quot; value=&quot;Slide 86 - &amp;quot;Agenda list&amp;quot;&quot;/&gt;&lt;property id=&quot;20307&quot; value=&quot;383&quot;/&gt;&lt;/object&gt;&lt;object type=&quot;3&quot; unique_id=&quot;10081&quot;&gt;&lt;property id=&quot;20148&quot; value=&quot;5&quot;/&gt;&lt;property id=&quot;20300&quot; value=&quot;Slide 87 - &amp;quot;Agenda list&amp;quot;&quot;/&gt;&lt;property id=&quot;20307&quot; value=&quot;384&quot;/&gt;&lt;/object&gt;&lt;object type=&quot;3&quot; unique_id=&quot;10082&quot;&gt;&lt;property id=&quot;20148&quot; value=&quot;5&quot;/&gt;&lt;property id=&quot;20300&quot; value=&quot;Slide 88 - &amp;quot;Agenda table&amp;quot;&quot;/&gt;&lt;property id=&quot;20307&quot; value=&quot;385&quot;/&gt;&lt;/object&gt;&lt;object type=&quot;3&quot; unique_id=&quot;10083&quot;&gt;&lt;property id=&quot;20148&quot; value=&quot;5&quot;/&gt;&lt;property id=&quot;20300&quot; value=&quot;Slide 89 - &amp;quot;Product life cycle&amp;quot;&quot;/&gt;&lt;property id=&quot;20307&quot; value=&quot;386&quot;/&gt;&lt;/object&gt;&lt;object type=&quot;3&quot; unique_id=&quot;10084&quot;&gt;&lt;property id=&quot;20148&quot; value=&quot;5&quot;/&gt;&lt;property id=&quot;20300&quot; value=&quot;Slide 90 - &amp;quot;Questions?&amp;quot;&quot;/&gt;&lt;property id=&quot;20307&quot; value=&quot;387&quot;/&gt;&lt;/object&gt;&lt;object type=&quot;3&quot; unique_id=&quot;10085&quot;&gt;&lt;property id=&quot;20148&quot; value=&quot;5&quot;/&gt;&lt;property id=&quot;20300&quot; value=&quot;Slide 91 - &amp;quot;Questions?&amp;quot;&quot;/&gt;&lt;property id=&quot;20307&quot; value=&quot;388&quot;/&gt;&lt;/object&gt;&lt;object type=&quot;3&quot; unique_id=&quot;10086&quot;&gt;&lt;property id=&quot;20148&quot; value=&quot;5&quot;/&gt;&lt;property id=&quot;20300&quot; value=&quot;Slide 92 - &amp;quot;RACI model definitions&amp;quot;&quot;/&gt;&lt;property id=&quot;20307&quot; value=&quot;389&quot;/&gt;&lt;/object&gt;&lt;object type=&quot;3&quot; unique_id=&quot;10087&quot;&gt;&lt;property id=&quot;20148&quot; value=&quot;5&quot;/&gt;&lt;property id=&quot;20300&quot; value=&quot;Slide 93 - &amp;quot;Seating chart&amp;quot;&quot;/&gt;&lt;property id=&quot;20307&quot; value=&quot;390&quot;/&gt;&lt;/object&gt;&lt;object type=&quot;3&quot; unique_id=&quot;10088&quot;&gt;&lt;property id=&quot;20148&quot; value=&quot;5&quot;/&gt;&lt;property id=&quot;20300&quot; value=&quot;Slide 94 - &amp;quot;Seating chart&amp;quot;&quot;/&gt;&lt;property id=&quot;20307&quot; value=&quot;391&quot;/&gt;&lt;/object&gt;&lt;object type=&quot;3&quot; unique_id=&quot;10089&quot;&gt;&lt;property id=&quot;20148&quot; value=&quot;5&quot;/&gt;&lt;property id=&quot;20300&quot; value=&quot;Slide 95 - &amp;quot;Award  title here&amp;quot;&quot;/&gt;&lt;property id=&quot;20307&quot; value=&quot;392&quot;/&gt;&lt;/object&gt;&lt;object type=&quot;3&quot; unique_id=&quot;10090&quot;&gt;&lt;property id=&quot;20148&quot; value=&quot;5&quot;/&gt;&lt;property id=&quot;20300&quot; value=&quot;Slide 96 - &amp;quot;Vision statement goes here&amp;quot;&quot;/&gt;&lt;property id=&quot;20307&quot; value=&quot;393&quot;/&gt;&lt;/object&gt;&lt;object type=&quot;3&quot; unique_id=&quot;10091&quot;&gt;&lt;property id=&quot;20148&quot; value=&quot;5&quot;/&gt;&lt;property id=&quot;20300&quot; value=&quot;Slide 97 - &amp;quot;Vision statement goes here&amp;quot;&quot;/&gt;&lt;property id=&quot;20307&quot; value=&quot;394&quot;/&gt;&lt;/object&gt;&lt;object type=&quot;3&quot; unique_id=&quot;10092&quot;&gt;&lt;property id=&quot;20148&quot; value=&quot;5&quot;/&gt;&lt;property id=&quot;20300&quot; value=&quot;Slide 98 - &amp;quot;Vision This is placeholder text. Enter your text here.&amp;quot;&quot;/&gt;&lt;property id=&quot;20307&quot; value=&quot;395&quot;/&gt;&lt;/object&gt;&lt;object type=&quot;3&quot; unique_id=&quot;10093&quot;&gt;&lt;property id=&quot;20148&quot; value=&quot;5&quot;/&gt;&lt;property id=&quot;20300&quot; value=&quot;Slide 99&quot;/&gt;&lt;property id=&quot;20307&quot; value=&quot;396&quot;/&gt;&lt;/object&gt;&lt;object type=&quot;3&quot; unique_id=&quot;10094&quot;&gt;&lt;property id=&quot;20148&quot; value=&quot;5&quot;/&gt;&lt;property id=&quot;20300&quot; value=&quot;Slide 100 - &amp;quot;Grid drill-down&amp;quot;&quot;/&gt;&lt;property id=&quot;20307&quot; value=&quot;397&quot;/&gt;&lt;/object&gt;&lt;object type=&quot;3&quot; unique_id=&quot;10095&quot;&gt;&lt;property id=&quot;20148&quot; value=&quot;5&quot;/&gt;&lt;property id=&quot;20300&quot; value=&quot;Slide 101 - &amp;quot;Horizontal checkmark animated&amp;quot;&quot;/&gt;&lt;property id=&quot;20307&quot; value=&quot;398&quot;/&gt;&lt;/object&gt;&lt;object type=&quot;3&quot; unique_id=&quot;10096&quot;&gt;&lt;property id=&quot;20148&quot; value=&quot;5&quot;/&gt;&lt;property id=&quot;20300&quot; value=&quot;Slide 102 - &amp;quot;Horizontal drill-down animated&amp;quot;&quot;/&gt;&lt;property id=&quot;20307&quot; value=&quot;399&quot;/&gt;&lt;/object&gt;&lt;object type=&quot;3&quot; unique_id=&quot;10097&quot;&gt;&lt;property id=&quot;20148&quot; value=&quot;5&quot;/&gt;&lt;property id=&quot;20300&quot; value=&quot;Slide 103 - &amp;quot;Horizontal three-column arrows animated&amp;quot;&quot;/&gt;&lt;property id=&quot;20307&quot; value=&quot;400&quot;/&gt;&lt;/object&gt;&lt;object type=&quot;3&quot; unique_id=&quot;10098&quot;&gt;&lt;property id=&quot;20148&quot; value=&quot;5&quot;/&gt;&lt;property id=&quot;20300&quot; value=&quot;Slide 104 - &amp;quot;Vertical three-column drill-down animated&amp;quot;&quot;/&gt;&lt;property id=&quot;20307&quot; value=&quot;401&quot;/&gt;&lt;/object&gt;&lt;object type=&quot;3&quot; unique_id=&quot;10099&quot;&gt;&lt;property id=&quot;20148&quot; value=&quot;5&quot;/&gt;&lt;property id=&quot;20300&quot; value=&quot;Slide 105 - &amp;quot;Diagrams cost comparison area chart&amp;quot;&quot;/&gt;&lt;property id=&quot;20307&quot; value=&quot;402&quot;/&gt;&lt;/object&gt;&lt;object type=&quot;3&quot; unique_id=&quot;10100&quot;&gt;&lt;property id=&quot;20148&quot; value=&quot;5&quot;/&gt;&lt;property id=&quot;20300&quot; value=&quot;Slide 106&quot;/&gt;&lt;property id=&quot;20307&quot; value=&quot;403&quot;/&gt;&lt;/object&gt;&lt;object type=&quot;3&quot; unique_id=&quot;10101&quot;&gt;&lt;property id=&quot;20148&quot; value=&quot;5&quot;/&gt;&lt;property id=&quot;20300&quot; value=&quot;Slide 107&quot;/&gt;&lt;property id=&quot;20307&quot; value=&quot;404&quot;/&gt;&lt;/object&gt;&lt;object type=&quot;3&quot; unique_id=&quot;10102&quot;&gt;&lt;property id=&quot;20148&quot; value=&quot;5&quot;/&gt;&lt;property id=&quot;20300&quot; value=&quot;Slide 108 - &amp;quot;Pie chart&amp;quot;&quot;/&gt;&lt;property id=&quot;20307&quot; value=&quot;405&quot;/&gt;&lt;/object&gt;&lt;object type=&quot;3&quot; unique_id=&quot;10103&quot;&gt;&lt;property id=&quot;20148&quot; value=&quot;5&quot;/&gt;&lt;property id=&quot;20300&quot; value=&quot;Slide 109 - &amp;quot;Place a headline here&amp;quot;&quot;/&gt;&lt;property id=&quot;20307&quot; value=&quot;406&quot;/&gt;&lt;/object&gt;&lt;object type=&quot;3&quot; unique_id=&quot;10104&quot;&gt;&lt;property id=&quot;20148&quot; value=&quot;5&quot;/&gt;&lt;property id=&quot;20300&quot; value=&quot;Slide 110&quot;/&gt;&lt;property id=&quot;20307&quot; value=&quot;407&quot;/&gt;&lt;/object&gt;&lt;object type=&quot;3&quot; unique_id=&quot;10105&quot;&gt;&lt;property id=&quot;20148&quot; value=&quot;5&quot;/&gt;&lt;property id=&quot;20300&quot; value=&quot;Slide 111 - &amp;quot;Area chart&amp;quot;&quot;/&gt;&lt;property id=&quot;20307&quot; value=&quot;408&quot;/&gt;&lt;/object&gt;&lt;object type=&quot;3&quot; unique_id=&quot;10106&quot;&gt;&lt;property id=&quot;20148&quot; value=&quot;5&quot;/&gt;&lt;property id=&quot;20300&quot; value=&quot;Slide 112 - &amp;quot;Bar chart – many &amp;quot;&quot;/&gt;&lt;property id=&quot;20307&quot; value=&quot;409&quot;/&gt;&lt;/object&gt;&lt;object type=&quot;3&quot; unique_id=&quot;10107&quot;&gt;&lt;property id=&quot;20148&quot; value=&quot;5&quot;/&gt;&lt;property id=&quot;20300&quot; value=&quot;Slide 113 - &amp;quot;Bar chart – few &amp;quot;&quot;/&gt;&lt;property id=&quot;20307&quot; value=&quot;410&quot;/&gt;&lt;/object&gt;&lt;object type=&quot;3&quot; unique_id=&quot;10108&quot;&gt;&lt;property id=&quot;20148&quot; value=&quot;5&quot;/&gt;&lt;property id=&quot;20300&quot; value=&quot;Slide 114 - &amp;quot;Bar chart column - many&amp;quot;&quot;/&gt;&lt;property id=&quot;20307&quot; value=&quot;413&quot;/&gt;&lt;/object&gt;&lt;object type=&quot;3&quot; unique_id=&quot;10109&quot;&gt;&lt;property id=&quot;20148&quot; value=&quot;5&quot;/&gt;&lt;property id=&quot;20300&quot; value=&quot;Slide 115 - &amp;quot;Bar chart column – few&amp;quot;&quot;/&gt;&lt;property id=&quot;20307&quot; value=&quot;411&quot;/&gt;&lt;/object&gt;&lt;object type=&quot;3&quot; unique_id=&quot;10110&quot;&gt;&lt;property id=&quot;20148&quot; value=&quot;5&quot;/&gt;&lt;property id=&quot;20300&quot; value=&quot;Slide 116 - &amp;quot;Bar chart comparison – few&amp;quot;&quot;/&gt;&lt;property id=&quot;20307&quot; value=&quot;412&quot;/&gt;&lt;/object&gt;&lt;object type=&quot;3&quot; unique_id=&quot;10111&quot;&gt;&lt;property id=&quot;20148&quot; value=&quot;5&quot;/&gt;&lt;property id=&quot;20300&quot; value=&quot;Slide 117 - &amp;quot;Doughnut chart&amp;quot;&quot;/&gt;&lt;property id=&quot;20307&quot; value=&quot;414&quot;/&gt;&lt;/object&gt;&lt;object type=&quot;3&quot; unique_id=&quot;10112&quot;&gt;&lt;property id=&quot;20148&quot; value=&quot;5&quot;/&gt;&lt;property id=&quot;20300&quot; value=&quot;Slide 118 - &amp;quot;Table simple color crisp column&amp;quot;&quot;/&gt;&lt;property id=&quot;20307&quot; value=&quot;415&quot;/&gt;&lt;/object&gt;&lt;object type=&quot;3&quot; unique_id=&quot;10113&quot;&gt;&lt;property id=&quot;20148&quot; value=&quot;5&quot;/&gt;&lt;property id=&quot;20300&quot; value=&quot;Slide 119 - &amp;quot;Table simple bold – many &amp;quot;&quot;/&gt;&lt;property id=&quot;20307&quot; value=&quot;416&quot;/&gt;&lt;/object&gt;&lt;object type=&quot;3&quot; unique_id=&quot;10114&quot;&gt;&lt;property id=&quot;20148&quot; value=&quot;5&quot;/&gt;&lt;property id=&quot;20300&quot; value=&quot;Slide 120 - &amp;quot;Table simple bold – few&amp;quot;&quot;/&gt;&lt;property id=&quot;20307&quot; value=&quot;417&quot;/&gt;&lt;/object&gt;&lt;object type=&quot;3&quot; unique_id=&quot;10115&quot;&gt;&lt;property id=&quot;20148&quot; value=&quot;5&quot;/&gt;&lt;property id=&quot;20300&quot; value=&quot;Slide 121 - &amp;quot;Table simple crisp rows – many&amp;quot;&quot;/&gt;&lt;property id=&quot;20307&quot; value=&quot;418&quot;/&gt;&lt;/object&gt;&lt;object type=&quot;3&quot; unique_id=&quot;10116&quot;&gt;&lt;property id=&quot;20148&quot; value=&quot;5&quot;/&gt;&lt;property id=&quot;20300&quot; value=&quot;Slide 122 - &amp;quot;Table crisp rows – few&amp;quot;&quot;/&gt;&lt;property id=&quot;20307&quot; value=&quot;419&quot;/&gt;&lt;/object&gt;&lt;object type=&quot;3&quot; unique_id=&quot;10117&quot;&gt;&lt;property id=&quot;20148&quot; value=&quot;5&quot;/&gt;&lt;property id=&quot;20300&quot; value=&quot;Slide 123 - &amp;quot;Comparative&amp;quot;&quot;/&gt;&lt;property id=&quot;20307&quot; value=&quot;420&quot;/&gt;&lt;/object&gt;&lt;object type=&quot;3&quot; unique_id=&quot;10118&quot;&gt;&lt;property id=&quot;20148&quot; value=&quot;5&quot;/&gt;&lt;property id=&quot;20300&quot; value=&quot;Slide 124 - &amp;quot;Comparative grid&amp;quot;&quot;/&gt;&lt;property id=&quot;20307&quot; value=&quot;421&quot;/&gt;&lt;/object&gt;&lt;object type=&quot;3&quot; unique_id=&quot;10119&quot;&gt;&lt;property id=&quot;20148&quot; value=&quot;5&quot;/&gt;&lt;property id=&quot;20300&quot; value=&quot;Slide 125 - &amp;quot;Milestone tracker vertical&amp;quot;&quot;/&gt;&lt;property id=&quot;20307&quot; value=&quot;422&quot;/&gt;&lt;/object&gt;&lt;object type=&quot;3&quot; unique_id=&quot;10120&quot;&gt;&lt;property id=&quot;20148&quot; value=&quot;5&quot;/&gt;&lt;property id=&quot;20300&quot; value=&quot;Slide 126 - &amp;quot;Photo A grid&amp;quot;&quot;/&gt;&lt;property id=&quot;20307&quot; value=&quot;423&quot;/&gt;&lt;/object&gt;&lt;object type=&quot;3&quot; unique_id=&quot;10121&quot;&gt;&lt;property id=&quot;20148&quot; value=&quot;5&quot;/&gt;&lt;property id=&quot;20300&quot; value=&quot;Slide 127 - &amp;quot;Photo primary 5 grid&amp;quot;&quot;/&gt;&lt;property id=&quot;20307&quot; value=&quot;424&quot;/&gt;&lt;/object&gt;&lt;object type=&quot;3&quot; unique_id=&quot;10122&quot;&gt;&lt;property id=&quot;20148&quot; value=&quot;5&quot;/&gt;&lt;property id=&quot;20300&quot; value=&quot;Slide 128 - &amp;quot;Photo B&amp;quot;&quot;/&gt;&lt;property id=&quot;20307&quot; value=&quot;425&quot;/&gt;&lt;/object&gt;&lt;object type=&quot;3&quot; unique_id=&quot;10123&quot;&gt;&lt;property id=&quot;20148&quot; value=&quot;5&quot;/&gt;&lt;property id=&quot;20300&quot; value=&quot;Slide 129 - &amp;quot;Photo B – drill-down&amp;quot;&quot;/&gt;&lt;property id=&quot;20307&quot; value=&quot;426&quot;/&gt;&lt;/object&gt;&lt;object type=&quot;3&quot; unique_id=&quot;10124&quot;&gt;&lt;property id=&quot;20148&quot; value=&quot;5&quot;/&gt;&lt;property id=&quot;20300&quot; value=&quot;Slide 130 - &amp;quot;Photo C – drill-down&amp;quot;&quot;/&gt;&lt;property id=&quot;20307&quot; value=&quot;427&quot;/&gt;&lt;/object&gt;&lt;object type=&quot;3&quot; unique_id=&quot;10125&quot;&gt;&lt;property id=&quot;20148&quot; value=&quot;5&quot;/&gt;&lt;property id=&quot;20300&quot; value=&quot;Slide 131 - &amp;quot;Editable map&amp;quot;&quot;/&gt;&lt;property id=&quot;20307&quot; value=&quot;428&quot;/&gt;&lt;/object&gt;&lt;object type=&quot;3&quot; unique_id=&quot;10126&quot;&gt;&lt;property id=&quot;20148&quot; value=&quot;5&quot;/&gt;&lt;property id=&quot;20300&quot; value=&quot;Slide 132 - &amp;quot;Africa and  Middle East&amp;quot;&quot;/&gt;&lt;property id=&quot;20307&quot; value=&quot;429&quot;/&gt;&lt;/object&gt;&lt;object type=&quot;3&quot; unique_id=&quot;10127&quot;&gt;&lt;property id=&quot;20148&quot; value=&quot;5&quot;/&gt;&lt;property id=&quot;20300&quot; value=&quot;Slide 133 - &amp;quot;Asia&amp;quot;&quot;/&gt;&lt;property id=&quot;20307&quot; value=&quot;430&quot;/&gt;&lt;/object&gt;&lt;object type=&quot;3&quot; unique_id=&quot;10128&quot;&gt;&lt;property id=&quot;20148&quot; value=&quot;5&quot;/&gt;&lt;property id=&quot;20300&quot; value=&quot;Slide 134 - &amp;quot;Europe&amp;quot;&quot;/&gt;&lt;property id=&quot;20307&quot; value=&quot;431&quot;/&gt;&lt;/object&gt;&lt;object type=&quot;3&quot; unique_id=&quot;10129&quot;&gt;&lt;property id=&quot;20148&quot; value=&quot;5&quot;/&gt;&lt;property id=&quot;20300&quot; value=&quot;Slide 135 - &amp;quot;Mexico and Latin America&amp;quot;&quot;/&gt;&lt;property id=&quot;20307&quot; value=&quot;432&quot;/&gt;&lt;/object&gt;&lt;object type=&quot;3&quot; unique_id=&quot;10130&quot;&gt;&lt;property id=&quot;20148&quot; value=&quot;5&quot;/&gt;&lt;property id=&quot;20300&quot; value=&quot;Slide 136 - &amp;quot;North America&amp;quot;&quot;/&gt;&lt;property id=&quot;20307&quot; value=&quot;433&quot;/&gt;&lt;/object&gt;&lt;object type=&quot;3&quot; unique_id=&quot;10131&quot;&gt;&lt;property id=&quot;20148&quot; value=&quot;5&quot;/&gt;&lt;property id=&quot;20300&quot; value=&quot;Slide 137 - &amp;quot;Russia&amp;quot;&quot;/&gt;&lt;property id=&quot;20307&quot; value=&quot;434&quot;/&gt;&lt;/object&gt;&lt;object type=&quot;3&quot; unique_id=&quot;10132&quot;&gt;&lt;property id=&quot;20148&quot; value=&quot;5&quot;/&gt;&lt;property id=&quot;20300&quot; value=&quot;Slide 138 - &amp;quot;South America&amp;quot;&quot;/&gt;&lt;property id=&quot;20307&quot; value=&quot;435&quot;/&gt;&lt;/object&gt;&lt;object type=&quot;3&quot; unique_id=&quot;10133&quot;&gt;&lt;property id=&quot;20148&quot; value=&quot;5&quot;/&gt;&lt;property id=&quot;20300&quot; value=&quot;Slide 139 - &amp;quot;Australia and  South Pacific&amp;quot;&quot;/&gt;&lt;property id=&quot;20307&quot; value=&quot;436&quot;/&gt;&lt;/object&gt;&lt;object type=&quot;3&quot; unique_id=&quot;10134&quot;&gt;&lt;property id=&quot;20148&quot; value=&quot;5&quot;/&gt;&lt;property id=&quot;20300&quot; value=&quot;Slide 140 - &amp;quot;USA&amp;quot;&quot;/&gt;&lt;property id=&quot;20307&quot; value=&quot;437&quot;/&gt;&lt;/object&gt;&lt;object type=&quot;3&quot; unique_id=&quot;10537&quot;&gt;&lt;property id=&quot;20148&quot; value=&quot;5&quot;/&gt;&lt;property id=&quot;20300&quot; value=&quot;Slide 26 - &amp;quot;Cisco Grey (Glyph) cloud icons&amp;quot;&quot;/&gt;&lt;property id=&quot;20307&quot; value=&quot;440&quot;/&gt;&lt;/object&gt;&lt;object type=&quot;3&quot; unique_id=&quot;10538&quot;&gt;&lt;property id=&quot;20148&quot; value=&quot;5&quot;/&gt;&lt;property id=&quot;20300&quot; value=&quot;Slide 27 - &amp;quot;Cisco Grey (Glyph) cloud icons&amp;quot;&quot;/&gt;&lt;property id=&quot;20307&quot; value=&quot;441&quot;/&gt;&lt;/object&gt;&lt;object type=&quot;3&quot; unique_id=&quot;10539&quot;&gt;&lt;property id=&quot;20148&quot; value=&quot;5&quot;/&gt;&lt;property id=&quot;20300&quot; value=&quot;Slide 32 - &amp;quot;Cisco Grey (Glyph) services icons&amp;quot;&quot;/&gt;&lt;property id=&quot;20307&quot; value=&quot;438&quot;/&gt;&lt;/object&gt;&lt;object type=&quot;3&quot; unique_id=&quot;10540&quot;&gt;&lt;property id=&quot;20148&quot; value=&quot;5&quot;/&gt;&lt;property id=&quot;20300&quot; value=&quot;Slide 33 - &amp;quot;Cisco Grey (Glyph) services icons&amp;quot;&quot;/&gt;&lt;property id=&quot;20307&quot; value=&quot;439&quot;/&gt;&lt;/object&gt;&lt;object type=&quot;3&quot; unique_id=&quot;11507&quot;&gt;&lt;property id=&quot;20148&quot; value=&quot;5&quot;/&gt;&lt;property id=&quot;20300&quot; value=&quot;Slide 19 - &amp;quot;Cisco Grey (Glyph) icons&amp;quot;&quot;/&gt;&lt;property id=&quot;20307&quot; value=&quot;442&quot;/&gt;&lt;/object&gt;&lt;object type=&quot;3&quot; unique_id=&quot;11508&quot;&gt;&lt;property id=&quot;20148&quot; value=&quot;5&quot;/&gt;&lt;property id=&quot;20300&quot; value=&quot;Slide 20 - &amp;quot;Cisco Grey (Glyph) icons&amp;quot;&quot;/&gt;&lt;property id=&quot;20307&quot; value=&quot;443&quot;/&gt;&lt;/object&gt;&lt;object type=&quot;3&quot; unique_id=&quot;11509&quot;&gt;&lt;property id=&quot;20148&quot; value=&quot;5&quot;/&gt;&lt;property id=&quot;20300&quot; value=&quot;Slide 21 - &amp;quot;Cisco Grey (Glyph) icons&amp;quot;&quot;/&gt;&lt;property id=&quot;20307&quot; value=&quot;444&quot;/&gt;&lt;/object&gt;&lt;object type=&quot;3&quot; unique_id=&quot;11934&quot;&gt;&lt;property id=&quot;20148&quot; value=&quot;5&quot;/&gt;&lt;property id=&quot;20300&quot; value=&quot;Slide 2 - &amp;quot;Please read&amp;quot;&quot;/&gt;&lt;property id=&quot;20307&quot; value=&quot;445&quot;/&gt;&lt;/object&gt;&lt;/object&gt;&lt;object type=&quot;8&quot; unique_id=&quot;10268&quot;&gt;&lt;/object&gt;&lt;/object&gt;&lt;/database&gt;"/>
  <p:tag name="SECTOMILLISECCONVERTED" val="1"/>
</p:tagLst>
</file>

<file path=ppt/theme/theme1.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950</TotalTime>
  <Words>1434</Words>
  <Application>Microsoft Office PowerPoint</Application>
  <PresentationFormat>On-screen Show (16:9)</PresentationFormat>
  <Paragraphs>166</Paragraphs>
  <Slides>19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Roboto</vt:lpstr>
      <vt:lpstr>Arial</vt:lpstr>
      <vt:lpstr>Wingdings</vt:lpstr>
      <vt:lpstr>Blue theme 2015 16x9</vt:lpstr>
      <vt:lpstr>Housekeeping </vt:lpstr>
      <vt:lpstr>Gas Detection Requirement in Marine Industry</vt:lpstr>
      <vt:lpstr>Outline</vt:lpstr>
      <vt:lpstr>Introduction – What is Marine Industry</vt:lpstr>
      <vt:lpstr>IMO: SOLAS Convention</vt:lpstr>
      <vt:lpstr>Marine Standards and Certification</vt:lpstr>
      <vt:lpstr>Gas Detection in Marine industry</vt:lpstr>
      <vt:lpstr>Gas Detection Application in Vessels</vt:lpstr>
      <vt:lpstr>Confined Space Entry (CSE) Requirement</vt:lpstr>
      <vt:lpstr>Gas-Pro for CSE</vt:lpstr>
      <vt:lpstr> T4 for Port Side/Onshore Support</vt:lpstr>
      <vt:lpstr>Gas-Pro TK for Inert Space Monitoring</vt:lpstr>
      <vt:lpstr>Fire &amp; Gas Detection System</vt:lpstr>
      <vt:lpstr>PowerPoint Presentation</vt:lpstr>
      <vt:lpstr>Sampling System in Chemical Tanker </vt:lpstr>
      <vt:lpstr>IMO 2020: Opportunity for Gas Detection</vt:lpstr>
      <vt:lpstr> Next Steps</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Housekeeping </dc:title>
  <dc:creator>Melina Ho</dc:creator>
  <cp:lastModifiedBy>Melina Ho</cp:lastModifiedBy>
  <cp:revision>45</cp:revision>
  <dcterms:created xsi:type="dcterms:W3CDTF">2020-05-28T16:16:43Z</dcterms:created>
  <dcterms:modified xsi:type="dcterms:W3CDTF">2020-06-03T07:10:32Z</dcterms:modified>
</cp:coreProperties>
</file>